
<file path=[Content_Types].xml><?xml version="1.0" encoding="utf-8"?>
<Types xmlns="http://schemas.openxmlformats.org/package/2006/content-types">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5143500" cy="9144000"/>
  <p:embeddedFontLst>
    <p:embeddedFont>
      <p:font typeface="Comic Neue" panose="020B0604020202020204" charset="0"/>
      <p:regular r:id="rId22"/>
      <p:bold r:id="rId23"/>
    </p:embeddedFont>
    <p:embeddedFont>
      <p:font typeface="Livvic" pitchFamily="2" charset="0"/>
      <p:bold r:id="rId24"/>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7" d="100"/>
          <a:sy n="127" d="100"/>
        </p:scale>
        <p:origin x="178"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5830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5.jpg"/><Relationship Id="rId4" Type="http://schemas.openxmlformats.org/officeDocument/2006/relationships/image" Target="../media/image14.jp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4.jp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26.jpg"/><Relationship Id="rId4" Type="http://schemas.openxmlformats.org/officeDocument/2006/relationships/image" Target="../media/image25.jp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8.jp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g1sSgvgd"/>
          <p:cNvSpPr/>
          <p:nvPr/>
        </p:nvSpPr>
        <p:spPr>
          <a:xfrm>
            <a:off x="274320" y="248603"/>
            <a:ext cx="4572000" cy="4594860"/>
          </a:xfrm>
          <a:prstGeom prst="rect">
            <a:avLst/>
          </a:prstGeom>
          <a:noFill/>
          <a:ln/>
        </p:spPr>
        <p:txBody>
          <a:bodyPr wrap="square" lIns="45720" tIns="45720" rIns="45720" bIns="45720" rtlCol="0" anchor="ctr"/>
          <a:lstStyle/>
          <a:p>
            <a:pPr marL="0" indent="0" algn="l">
              <a:lnSpc>
                <a:spcPts val="2268"/>
              </a:lnSpc>
              <a:spcBef>
                <a:spcPts val="360"/>
              </a:spcBef>
              <a:spcAft>
                <a:spcPts val="360"/>
              </a:spcAft>
              <a:buNone/>
            </a:pPr>
            <a:r>
              <a:rPr lang="en-US" sz="1620" dirty="0">
                <a:solidFill>
                  <a:srgbClr val="040F0F"/>
                </a:solidFill>
                <a:latin typeface="Comic Neue" pitchFamily="34" charset="0"/>
                <a:ea typeface="Comic Neue" pitchFamily="34" charset="-122"/>
                <a:cs typeface="Comic Neue" pitchFamily="34" charset="-120"/>
              </a:rPr>
              <a:t> </a:t>
            </a:r>
            <a:endParaRPr lang="en-US" sz="1620" dirty="0"/>
          </a:p>
          <a:p>
            <a:pPr marL="0" indent="0" algn="l">
              <a:lnSpc>
                <a:spcPts val="2700"/>
              </a:lnSpc>
              <a:spcBef>
                <a:spcPts val="450"/>
              </a:spcBef>
              <a:spcAft>
                <a:spcPts val="450"/>
              </a:spcAft>
              <a:buNone/>
            </a:pPr>
            <a:r>
              <a:rPr lang="en-US" sz="2250" b="1" dirty="0">
                <a:solidFill>
                  <a:srgbClr val="D90368"/>
                </a:solidFill>
                <a:latin typeface="Livvic" pitchFamily="34" charset="0"/>
                <a:ea typeface="Livvic" pitchFamily="34" charset="-122"/>
                <a:cs typeface="Livvic" pitchFamily="34" charset="-120"/>
              </a:rPr>
              <a:t>Our School Social Story</a:t>
            </a:r>
            <a:endParaRPr lang="en-US" sz="1620" dirty="0"/>
          </a:p>
          <a:p>
            <a:pPr marL="0" indent="0" algn="l">
              <a:lnSpc>
                <a:spcPts val="2700"/>
              </a:lnSpc>
              <a:spcBef>
                <a:spcPts val="450"/>
              </a:spcBef>
              <a:spcAft>
                <a:spcPts val="450"/>
              </a:spcAft>
              <a:buNone/>
            </a:pPr>
            <a:r>
              <a:rPr lang="en-US" sz="2250" b="1" dirty="0">
                <a:solidFill>
                  <a:srgbClr val="D90368"/>
                </a:solidFill>
                <a:latin typeface="Comic Neue" pitchFamily="34" charset="0"/>
                <a:ea typeface="Comic Neue" pitchFamily="34" charset="-122"/>
                <a:cs typeface="Comic Neue" pitchFamily="34" charset="-120"/>
              </a:rPr>
              <a:t>2026-2027</a:t>
            </a:r>
            <a:endParaRPr lang="en-US" sz="1620" dirty="0"/>
          </a:p>
          <a:p>
            <a:pPr marL="0" indent="0" algn="l">
              <a:lnSpc>
                <a:spcPts val="2700"/>
              </a:lnSpc>
              <a:spcBef>
                <a:spcPts val="450"/>
              </a:spcBef>
              <a:spcAft>
                <a:spcPts val="450"/>
              </a:spcAft>
              <a:buNone/>
            </a:pPr>
            <a:r>
              <a:rPr lang="en-US" sz="2250" dirty="0">
                <a:solidFill>
                  <a:srgbClr val="D90368"/>
                </a:solidFill>
                <a:latin typeface="Comic Neue" pitchFamily="34" charset="0"/>
                <a:ea typeface="Comic Neue" pitchFamily="34" charset="-122"/>
                <a:cs typeface="Comic Neue" pitchFamily="34" charset="-120"/>
              </a:rPr>
              <a:t> </a:t>
            </a:r>
            <a:endParaRPr lang="en-US" sz="1620" dirty="0"/>
          </a:p>
          <a:p>
            <a:pPr marL="0" indent="0" algn="l">
              <a:lnSpc>
                <a:spcPts val="2772"/>
              </a:lnSpc>
              <a:spcBef>
                <a:spcPts val="360"/>
              </a:spcBef>
              <a:spcAft>
                <a:spcPts val="360"/>
              </a:spcAft>
              <a:buNone/>
            </a:pPr>
            <a:r>
              <a:rPr lang="en-US" sz="1980" dirty="0">
                <a:solidFill>
                  <a:srgbClr val="040F0F"/>
                </a:solidFill>
                <a:latin typeface="Comic Neue" pitchFamily="34" charset="0"/>
                <a:ea typeface="Comic Neue" pitchFamily="34" charset="-122"/>
                <a:cs typeface="Comic Neue" pitchFamily="34" charset="-120"/>
              </a:rPr>
              <a:t>Welcome to Crehana N.S.</a:t>
            </a:r>
            <a:endParaRPr lang="en-US" sz="1620" dirty="0"/>
          </a:p>
        </p:txBody>
      </p:sp>
      <p:pic>
        <p:nvPicPr>
          <p:cNvPr id="3" name="gihaxzcm" descr="/home/forge/chalkie-production-workers-1/releases/78652156/backend/storage/app/render-specs/a9e7d114-19f7-4562-8d71-1a312a82cad4/img_a4d3c63e9d761c577363f79c1e18c476.jpg"/>
          <p:cNvPicPr>
            <a:picLocks noChangeAspect="1"/>
          </p:cNvPicPr>
          <p:nvPr/>
        </p:nvPicPr>
        <p:blipFill>
          <a:blip r:embed="rId4"/>
          <a:stretch>
            <a:fillRect/>
          </a:stretch>
        </p:blipFill>
        <p:spPr>
          <a:xfrm>
            <a:off x="5074920" y="274320"/>
            <a:ext cx="3794760" cy="45948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2as5ylap" descr="/home/forge/chalkie-production-workers-1/releases/78652156/backend/storage/app/render-specs/a9e7d114-19f7-4562-8d71-1a312a82cad4/img_beed00875663907b9abc927d000c618b.jpg"/>
          <p:cNvPicPr>
            <a:picLocks noChangeAspect="1"/>
          </p:cNvPicPr>
          <p:nvPr/>
        </p:nvPicPr>
        <p:blipFill>
          <a:blip r:embed="rId4"/>
          <a:stretch>
            <a:fillRect/>
          </a:stretch>
        </p:blipFill>
        <p:spPr>
          <a:xfrm>
            <a:off x="514350" y="68580"/>
            <a:ext cx="7875270" cy="2857500"/>
          </a:xfrm>
          <a:prstGeom prst="rect">
            <a:avLst/>
          </a:prstGeom>
        </p:spPr>
      </p:pic>
      <p:sp>
        <p:nvSpPr>
          <p:cNvPr id="3" name="ACXTPL51"/>
          <p:cNvSpPr/>
          <p:nvPr/>
        </p:nvSpPr>
        <p:spPr>
          <a:xfrm>
            <a:off x="274320" y="2933938"/>
            <a:ext cx="8595360" cy="708660"/>
          </a:xfrm>
          <a:prstGeom prst="rect">
            <a:avLst/>
          </a:prstGeom>
          <a:noFill/>
          <a:ln/>
        </p:spPr>
        <p:txBody>
          <a:bodyPr wrap="square" lIns="45720" tIns="45720" rIns="45720" bIns="45720" rtlCol="0" anchor="t"/>
          <a:lstStyle/>
          <a:p>
            <a:pPr marL="0" indent="0" algn="l">
              <a:lnSpc>
                <a:spcPts val="2700"/>
              </a:lnSpc>
              <a:spcBef>
                <a:spcPts val="450"/>
              </a:spcBef>
              <a:spcAft>
                <a:spcPts val="450"/>
              </a:spcAft>
              <a:buNone/>
            </a:pPr>
            <a:r>
              <a:rPr lang="en-US" sz="2250" b="1" dirty="0">
                <a:solidFill>
                  <a:srgbClr val="D90368"/>
                </a:solidFill>
                <a:latin typeface="Livvic" pitchFamily="34" charset="0"/>
                <a:ea typeface="Livvic" pitchFamily="34" charset="-122"/>
                <a:cs typeface="Livvic" pitchFamily="34" charset="-120"/>
              </a:rPr>
              <a:t>🏫 My School — Crehana N.S.</a:t>
            </a:r>
            <a:endParaRPr lang="en-US" sz="2250" dirty="0"/>
          </a:p>
        </p:txBody>
      </p:sp>
      <p:sp>
        <p:nvSpPr>
          <p:cNvPr id="4" name="dOaJlxBd"/>
          <p:cNvSpPr/>
          <p:nvPr/>
        </p:nvSpPr>
        <p:spPr>
          <a:xfrm>
            <a:off x="400050" y="3628453"/>
            <a:ext cx="8595360" cy="1508760"/>
          </a:xfrm>
          <a:prstGeom prst="rect">
            <a:avLst/>
          </a:prstGeom>
          <a:noFill/>
          <a:ln/>
        </p:spPr>
        <p:txBody>
          <a:bodyPr wrap="square" lIns="45720" tIns="45720" rIns="45720" bIns="45720" rtlCol="0" anchor="t"/>
          <a:lstStyle/>
          <a:p>
            <a:pPr marL="0" indent="0" algn="l">
              <a:lnSpc>
                <a:spcPts val="2376"/>
              </a:lnSpc>
              <a:spcBef>
                <a:spcPts val="360"/>
              </a:spcBef>
              <a:spcAft>
                <a:spcPts val="360"/>
              </a:spcAft>
              <a:buNone/>
            </a:pPr>
            <a:r>
              <a:rPr lang="en-US" sz="1980" dirty="0">
                <a:solidFill>
                  <a:srgbClr val="040F0F"/>
                </a:solidFill>
                <a:latin typeface="Comic Neue" pitchFamily="34" charset="0"/>
                <a:ea typeface="Comic Neue" pitchFamily="34" charset="-122"/>
                <a:cs typeface="Comic Neue" pitchFamily="34" charset="-120"/>
              </a:rPr>
              <a:t>I am going to school at </a:t>
            </a:r>
            <a:r>
              <a:rPr lang="en-US" sz="1980" b="1" dirty="0">
                <a:solidFill>
                  <a:srgbClr val="040F0F"/>
                </a:solidFill>
                <a:latin typeface="Comic Neue" pitchFamily="34" charset="0"/>
                <a:ea typeface="Comic Neue" pitchFamily="34" charset="-122"/>
                <a:cs typeface="Comic Neue" pitchFamily="34" charset="-120"/>
              </a:rPr>
              <a:t>Crehana N.S.</a:t>
            </a:r>
            <a:endParaRPr lang="en-US" sz="1980" dirty="0"/>
          </a:p>
          <a:p>
            <a:pPr marL="0" indent="0" algn="l">
              <a:lnSpc>
                <a:spcPts val="2376"/>
              </a:lnSpc>
              <a:spcBef>
                <a:spcPts val="360"/>
              </a:spcBef>
              <a:spcAft>
                <a:spcPts val="360"/>
              </a:spcAft>
              <a:buNone/>
            </a:pPr>
            <a:r>
              <a:rPr lang="en-US" sz="1980" dirty="0">
                <a:solidFill>
                  <a:srgbClr val="040F0F"/>
                </a:solidFill>
                <a:latin typeface="Comic Neue" pitchFamily="34" charset="0"/>
                <a:ea typeface="Comic Neue" pitchFamily="34" charset="-122"/>
                <a:cs typeface="Comic Neue" pitchFamily="34" charset="-120"/>
              </a:rPr>
              <a:t>School is a place to learn, play and spend time with others.</a:t>
            </a:r>
            <a:endParaRPr lang="en-US" sz="1980" dirty="0"/>
          </a:p>
          <a:p>
            <a:pPr marL="0" indent="0" algn="l">
              <a:lnSpc>
                <a:spcPts val="2376"/>
              </a:lnSpc>
              <a:spcBef>
                <a:spcPts val="360"/>
              </a:spcBef>
              <a:spcAft>
                <a:spcPts val="360"/>
              </a:spcAft>
              <a:buNone/>
            </a:pPr>
            <a:r>
              <a:rPr lang="en-US" sz="1980" dirty="0">
                <a:solidFill>
                  <a:srgbClr val="040F0F"/>
                </a:solidFill>
                <a:latin typeface="Comic Neue" pitchFamily="34" charset="0"/>
                <a:ea typeface="Comic Neue" pitchFamily="34" charset="-122"/>
                <a:cs typeface="Comic Neue" pitchFamily="34" charset="-120"/>
              </a:rPr>
              <a:t>Many adults work here, and each has an important job.</a:t>
            </a:r>
            <a:endParaRPr lang="en-US" sz="198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Ej7AcgZj"/>
          <p:cNvSpPr/>
          <p:nvPr/>
        </p:nvSpPr>
        <p:spPr>
          <a:xfrm>
            <a:off x="274320" y="339328"/>
            <a:ext cx="4709160" cy="708660"/>
          </a:xfrm>
          <a:prstGeom prst="rect">
            <a:avLst/>
          </a:prstGeom>
          <a:noFill/>
          <a:ln/>
        </p:spPr>
        <p:txBody>
          <a:bodyPr wrap="square" lIns="45720" tIns="45720" rIns="45720" bIns="45720" rtlCol="0" anchor="t"/>
          <a:lstStyle/>
          <a:p>
            <a:pPr marL="0" indent="0" algn="l">
              <a:lnSpc>
                <a:spcPts val="2700"/>
              </a:lnSpc>
              <a:spcBef>
                <a:spcPts val="450"/>
              </a:spcBef>
              <a:spcAft>
                <a:spcPts val="450"/>
              </a:spcAft>
              <a:buNone/>
            </a:pPr>
            <a:r>
              <a:rPr lang="en-US" sz="2250" b="1" dirty="0">
                <a:solidFill>
                  <a:srgbClr val="D90368"/>
                </a:solidFill>
                <a:latin typeface="Livvic" pitchFamily="34" charset="0"/>
                <a:ea typeface="Livvic" pitchFamily="34" charset="-122"/>
                <a:cs typeface="Livvic" pitchFamily="34" charset="-120"/>
              </a:rPr>
              <a:t>Our Principal</a:t>
            </a:r>
            <a:endParaRPr lang="en-US" sz="2250" dirty="0"/>
          </a:p>
        </p:txBody>
      </p:sp>
      <p:sp>
        <p:nvSpPr>
          <p:cNvPr id="3" name="VxWBlvNu"/>
          <p:cNvSpPr/>
          <p:nvPr/>
        </p:nvSpPr>
        <p:spPr>
          <a:xfrm>
            <a:off x="274320" y="1229925"/>
            <a:ext cx="4709160" cy="571500"/>
          </a:xfrm>
          <a:prstGeom prst="rect">
            <a:avLst/>
          </a:prstGeom>
          <a:noFill/>
          <a:ln/>
        </p:spPr>
        <p:txBody>
          <a:bodyPr wrap="square" lIns="45720" tIns="45720" rIns="45720" bIns="45720" rtlCol="0" anchor="t"/>
          <a:lstStyle/>
          <a:p>
            <a:pPr marL="0" indent="0" algn="l">
              <a:lnSpc>
                <a:spcPts val="2376"/>
              </a:lnSpc>
              <a:spcBef>
                <a:spcPts val="360"/>
              </a:spcBef>
              <a:spcAft>
                <a:spcPts val="360"/>
              </a:spcAft>
              <a:buNone/>
            </a:pPr>
            <a:r>
              <a:rPr lang="en-US" sz="1980" b="1" dirty="0">
                <a:solidFill>
                  <a:srgbClr val="040F0F"/>
                </a:solidFill>
                <a:latin typeface="Livvic" pitchFamily="34" charset="0"/>
                <a:ea typeface="Livvic" pitchFamily="34" charset="-122"/>
                <a:cs typeface="Livvic" pitchFamily="34" charset="-120"/>
              </a:rPr>
              <a:t>Ms Sinead O'Reilly</a:t>
            </a:r>
            <a:endParaRPr lang="en-US" sz="1980" dirty="0"/>
          </a:p>
        </p:txBody>
      </p:sp>
      <p:sp>
        <p:nvSpPr>
          <p:cNvPr id="4" name="p8WJsbiS"/>
          <p:cNvSpPr/>
          <p:nvPr/>
        </p:nvSpPr>
        <p:spPr>
          <a:xfrm>
            <a:off x="274320" y="1945957"/>
            <a:ext cx="4709160" cy="2743200"/>
          </a:xfrm>
          <a:prstGeom prst="rect">
            <a:avLst/>
          </a:prstGeom>
          <a:noFill/>
          <a:ln/>
        </p:spPr>
        <p:txBody>
          <a:bodyPr wrap="square" lIns="45720" tIns="45720" rIns="45720" bIns="45720" rtlCol="0" anchor="t"/>
          <a:lstStyle/>
          <a:p>
            <a:pPr marL="0" indent="0" algn="l">
              <a:lnSpc>
                <a:spcPts val="2772"/>
              </a:lnSpc>
              <a:spcBef>
                <a:spcPts val="360"/>
              </a:spcBef>
              <a:spcAft>
                <a:spcPts val="360"/>
              </a:spcAft>
              <a:buNone/>
            </a:pPr>
            <a:r>
              <a:rPr lang="en-US" sz="1980" dirty="0">
                <a:solidFill>
                  <a:srgbClr val="040F0F"/>
                </a:solidFill>
                <a:latin typeface="Comic Neue" pitchFamily="34" charset="0"/>
                <a:ea typeface="Comic Neue" pitchFamily="34" charset="-122"/>
                <a:cs typeface="Comic Neue" pitchFamily="34" charset="-120"/>
              </a:rPr>
              <a:t>Ms Sinead O'Reilly is the day-to-day leader of our school.</a:t>
            </a:r>
            <a:endParaRPr lang="en-US" sz="1980" dirty="0"/>
          </a:p>
          <a:p>
            <a:pPr marL="0" indent="0" algn="l">
              <a:lnSpc>
                <a:spcPts val="2772"/>
              </a:lnSpc>
              <a:spcBef>
                <a:spcPts val="360"/>
              </a:spcBef>
              <a:spcAft>
                <a:spcPts val="360"/>
              </a:spcAft>
              <a:buNone/>
            </a:pPr>
            <a:r>
              <a:rPr lang="en-US" sz="1980" dirty="0">
                <a:solidFill>
                  <a:srgbClr val="040F0F"/>
                </a:solidFill>
                <a:latin typeface="Comic Neue" pitchFamily="34" charset="0"/>
                <a:ea typeface="Comic Neue" pitchFamily="34" charset="-122"/>
                <a:cs typeface="Comic Neue" pitchFamily="34" charset="-120"/>
              </a:rPr>
              <a:t>She leads teaching and learning and has many other important jobs.</a:t>
            </a:r>
            <a:endParaRPr lang="en-US" sz="1980" dirty="0"/>
          </a:p>
          <a:p>
            <a:pPr marL="0" indent="0" algn="l">
              <a:lnSpc>
                <a:spcPts val="3024"/>
              </a:lnSpc>
              <a:spcBef>
                <a:spcPts val="450"/>
              </a:spcBef>
              <a:spcAft>
                <a:spcPts val="450"/>
              </a:spcAft>
              <a:buNone/>
            </a:pPr>
            <a:r>
              <a:rPr lang="en-US" sz="2160" dirty="0">
                <a:solidFill>
                  <a:srgbClr val="040F0F"/>
                </a:solidFill>
                <a:latin typeface="Comic Neue" pitchFamily="34" charset="0"/>
                <a:ea typeface="Comic Neue" pitchFamily="34" charset="-122"/>
                <a:cs typeface="Comic Neue" pitchFamily="34" charset="-120"/>
              </a:rPr>
              <a:t>She is also our DLP (Designated Liaison Person for Child Protection).</a:t>
            </a:r>
            <a:endParaRPr lang="en-US" sz="1980" dirty="0"/>
          </a:p>
        </p:txBody>
      </p:sp>
      <p:pic>
        <p:nvPicPr>
          <p:cNvPr id="5" name="viekp5ys" descr="/home/forge/chalkie-production-workers-1/releases/78652156/backend/storage/app/render-specs/a9e7d114-19f7-4562-8d71-1a312a82cad4/img_bf3c8554706b67a7ebbf21a9e1a0665c.jpg"/>
          <p:cNvPicPr>
            <a:picLocks noChangeAspect="1"/>
          </p:cNvPicPr>
          <p:nvPr/>
        </p:nvPicPr>
        <p:blipFill>
          <a:blip r:embed="rId4"/>
          <a:stretch>
            <a:fillRect/>
          </a:stretch>
        </p:blipFill>
        <p:spPr>
          <a:xfrm>
            <a:off x="5257800" y="0"/>
            <a:ext cx="3886200" cy="5143500"/>
          </a:xfrm>
          <a:prstGeom prst="roundRect">
            <a:avLst>
              <a:gd name="adj" fmla="val 3529"/>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3JucAGe6"/>
          <p:cNvSpPr/>
          <p:nvPr/>
        </p:nvSpPr>
        <p:spPr>
          <a:xfrm>
            <a:off x="274320" y="190738"/>
            <a:ext cx="8595360" cy="708660"/>
          </a:xfrm>
          <a:prstGeom prst="rect">
            <a:avLst/>
          </a:prstGeom>
          <a:noFill/>
          <a:ln/>
        </p:spPr>
        <p:txBody>
          <a:bodyPr wrap="square" lIns="45720" tIns="45720" rIns="45720" bIns="45720" rtlCol="0" anchor="t"/>
          <a:lstStyle/>
          <a:p>
            <a:pPr marL="0" indent="0" algn="l">
              <a:lnSpc>
                <a:spcPts val="2700"/>
              </a:lnSpc>
              <a:spcBef>
                <a:spcPts val="450"/>
              </a:spcBef>
              <a:spcAft>
                <a:spcPts val="450"/>
              </a:spcAft>
              <a:buNone/>
            </a:pPr>
            <a:r>
              <a:rPr lang="en-US" sz="2250" b="1" dirty="0">
                <a:solidFill>
                  <a:srgbClr val="D90368"/>
                </a:solidFill>
                <a:latin typeface="Livvic" pitchFamily="34" charset="0"/>
                <a:ea typeface="Livvic" pitchFamily="34" charset="-122"/>
                <a:cs typeface="Livvic" pitchFamily="34" charset="-120"/>
              </a:rPr>
              <a:t>Our School Secretary</a:t>
            </a:r>
            <a:endParaRPr lang="en-US" sz="2250" dirty="0"/>
          </a:p>
        </p:txBody>
      </p:sp>
      <p:sp>
        <p:nvSpPr>
          <p:cNvPr id="3" name="cyIIqls1"/>
          <p:cNvSpPr/>
          <p:nvPr/>
        </p:nvSpPr>
        <p:spPr>
          <a:xfrm>
            <a:off x="274320" y="925830"/>
            <a:ext cx="4434840" cy="3188970"/>
          </a:xfrm>
          <a:prstGeom prst="rect">
            <a:avLst/>
          </a:prstGeom>
          <a:noFill/>
          <a:ln/>
        </p:spPr>
        <p:txBody>
          <a:bodyPr wrap="square" lIns="0" tIns="0" rIns="0" bIns="0" rtlCol="0" anchor="t"/>
          <a:lstStyle/>
          <a:p>
            <a:pPr marL="0" indent="0" algn="l">
              <a:lnSpc>
                <a:spcPts val="3024"/>
              </a:lnSpc>
              <a:spcBef>
                <a:spcPts val="450"/>
              </a:spcBef>
              <a:spcAft>
                <a:spcPts val="450"/>
              </a:spcAft>
              <a:buNone/>
            </a:pPr>
            <a:r>
              <a:rPr lang="en-US" sz="2160" dirty="0">
                <a:solidFill>
                  <a:srgbClr val="040F0F"/>
                </a:solidFill>
                <a:latin typeface="Comic Neue" pitchFamily="34" charset="0"/>
                <a:ea typeface="Comic Neue" pitchFamily="34" charset="-122"/>
                <a:cs typeface="Comic Neue" pitchFamily="34" charset="-120"/>
              </a:rPr>
              <a:t>This is our school secretary. Her name is Ms. Breda Hanrahan.</a:t>
            </a:r>
            <a:endParaRPr lang="en-US" sz="2160" dirty="0"/>
          </a:p>
          <a:p>
            <a:pPr marL="0" indent="0" algn="l">
              <a:lnSpc>
                <a:spcPts val="3024"/>
              </a:lnSpc>
              <a:spcBef>
                <a:spcPts val="450"/>
              </a:spcBef>
              <a:spcAft>
                <a:spcPts val="450"/>
              </a:spcAft>
              <a:buNone/>
            </a:pPr>
            <a:r>
              <a:rPr lang="en-US" sz="2160" dirty="0">
                <a:solidFill>
                  <a:srgbClr val="040F0F"/>
                </a:solidFill>
                <a:latin typeface="Comic Neue" pitchFamily="34" charset="0"/>
                <a:ea typeface="Comic Neue" pitchFamily="34" charset="-122"/>
                <a:cs typeface="Comic Neue" pitchFamily="34" charset="-120"/>
              </a:rPr>
              <a:t>Our school secretary works in the school office.</a:t>
            </a:r>
            <a:endParaRPr lang="en-US" sz="2160" dirty="0"/>
          </a:p>
          <a:p>
            <a:pPr marL="0" indent="0" algn="l">
              <a:lnSpc>
                <a:spcPts val="3024"/>
              </a:lnSpc>
              <a:spcBef>
                <a:spcPts val="450"/>
              </a:spcBef>
              <a:spcAft>
                <a:spcPts val="450"/>
              </a:spcAft>
              <a:buNone/>
            </a:pPr>
            <a:r>
              <a:rPr lang="en-US" sz="2160" dirty="0">
                <a:solidFill>
                  <a:srgbClr val="040F0F"/>
                </a:solidFill>
                <a:latin typeface="Comic Neue" pitchFamily="34" charset="0"/>
                <a:ea typeface="Comic Neue" pitchFamily="34" charset="-122"/>
                <a:cs typeface="Comic Neue" pitchFamily="34" charset="-120"/>
              </a:rPr>
              <a:t>The secretary helps people at school.</a:t>
            </a:r>
            <a:endParaRPr lang="en-US" sz="2160" dirty="0"/>
          </a:p>
        </p:txBody>
      </p:sp>
      <p:pic>
        <p:nvPicPr>
          <p:cNvPr id="4" name="qvywmbfj" descr="/home/forge/chalkie-production-workers-1/releases/78652156/backend/storage/app/render-specs/a9e7d114-19f7-4562-8d71-1a312a82cad4/img_489c1a8105c921296a89bd1176519a74.jpg"/>
          <p:cNvPicPr>
            <a:picLocks noChangeAspect="1"/>
          </p:cNvPicPr>
          <p:nvPr/>
        </p:nvPicPr>
        <p:blipFill>
          <a:blip r:embed="rId4"/>
          <a:stretch>
            <a:fillRect/>
          </a:stretch>
        </p:blipFill>
        <p:spPr>
          <a:xfrm>
            <a:off x="5440680" y="285750"/>
            <a:ext cx="3429000" cy="4572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230qLTOT"/>
          <p:cNvSpPr/>
          <p:nvPr/>
        </p:nvSpPr>
        <p:spPr>
          <a:xfrm>
            <a:off x="274320" y="190738"/>
            <a:ext cx="4892040" cy="708660"/>
          </a:xfrm>
          <a:prstGeom prst="rect">
            <a:avLst/>
          </a:prstGeom>
          <a:noFill/>
          <a:ln/>
        </p:spPr>
        <p:txBody>
          <a:bodyPr wrap="square" lIns="45720" tIns="45720" rIns="45720" bIns="45720" rtlCol="0" anchor="t"/>
          <a:lstStyle/>
          <a:p>
            <a:pPr marL="0" indent="0" algn="l">
              <a:lnSpc>
                <a:spcPts val="2700"/>
              </a:lnSpc>
              <a:spcBef>
                <a:spcPts val="450"/>
              </a:spcBef>
              <a:spcAft>
                <a:spcPts val="450"/>
              </a:spcAft>
              <a:buNone/>
            </a:pPr>
            <a:r>
              <a:rPr lang="en-US" sz="2250" b="1" dirty="0">
                <a:solidFill>
                  <a:srgbClr val="D90368"/>
                </a:solidFill>
                <a:latin typeface="Livvic" pitchFamily="34" charset="0"/>
                <a:ea typeface="Livvic" pitchFamily="34" charset="-122"/>
                <a:cs typeface="Livvic" pitchFamily="34" charset="-120"/>
              </a:rPr>
              <a:t>The Classrooms</a:t>
            </a:r>
            <a:endParaRPr lang="en-US" sz="2250" dirty="0"/>
          </a:p>
        </p:txBody>
      </p:sp>
      <p:sp>
        <p:nvSpPr>
          <p:cNvPr id="3" name="whfiYsLk"/>
          <p:cNvSpPr/>
          <p:nvPr/>
        </p:nvSpPr>
        <p:spPr>
          <a:xfrm>
            <a:off x="274320" y="1151573"/>
            <a:ext cx="4892040" cy="2217420"/>
          </a:xfrm>
          <a:prstGeom prst="rect">
            <a:avLst/>
          </a:prstGeom>
          <a:noFill/>
          <a:ln/>
        </p:spPr>
        <p:txBody>
          <a:bodyPr wrap="square" lIns="45720" tIns="45720" rIns="45720" bIns="45720" rtlCol="0" anchor="t"/>
          <a:lstStyle/>
          <a:p>
            <a:pPr marL="0" indent="0" algn="l">
              <a:lnSpc>
                <a:spcPts val="2268"/>
              </a:lnSpc>
              <a:spcBef>
                <a:spcPts val="360"/>
              </a:spcBef>
              <a:spcAft>
                <a:spcPts val="360"/>
              </a:spcAft>
              <a:buNone/>
            </a:pPr>
            <a:r>
              <a:rPr lang="en-US" sz="1620" dirty="0">
                <a:solidFill>
                  <a:srgbClr val="040F0F"/>
                </a:solidFill>
                <a:latin typeface="Comic Neue" pitchFamily="34" charset="0"/>
                <a:ea typeface="Comic Neue" pitchFamily="34" charset="-122"/>
                <a:cs typeface="Comic Neue" pitchFamily="34" charset="-120"/>
              </a:rPr>
              <a:t> </a:t>
            </a:r>
            <a:endParaRPr lang="en-US" sz="1620" dirty="0"/>
          </a:p>
          <a:p>
            <a:pPr marL="0" indent="0" algn="l">
              <a:lnSpc>
                <a:spcPts val="3024"/>
              </a:lnSpc>
              <a:spcBef>
                <a:spcPts val="450"/>
              </a:spcBef>
              <a:spcAft>
                <a:spcPts val="450"/>
              </a:spcAft>
              <a:buNone/>
            </a:pPr>
            <a:r>
              <a:rPr lang="en-US" sz="2160" dirty="0">
                <a:solidFill>
                  <a:srgbClr val="040F0F"/>
                </a:solidFill>
                <a:latin typeface="Comic Neue" pitchFamily="34" charset="0"/>
                <a:ea typeface="Comic Neue" pitchFamily="34" charset="-122"/>
                <a:cs typeface="Comic Neue" pitchFamily="34" charset="-120"/>
              </a:rPr>
              <a:t>There are lots of different classrooms in our school. Every classroom is a place for learning, playing and discovering new things.</a:t>
            </a:r>
            <a:endParaRPr lang="en-US" sz="1620" dirty="0"/>
          </a:p>
        </p:txBody>
      </p:sp>
      <p:pic>
        <p:nvPicPr>
          <p:cNvPr id="4" name="zqxyawkz" descr="/home/forge/chalkie-production-workers-1/releases/78652156/backend/storage/app/render-specs/a9e7d114-19f7-4562-8d71-1a312a82cad4/img_fca111cb5a34c4247434acc02b41b824.jpg"/>
          <p:cNvPicPr>
            <a:picLocks noChangeAspect="1"/>
          </p:cNvPicPr>
          <p:nvPr/>
        </p:nvPicPr>
        <p:blipFill>
          <a:blip r:embed="rId4"/>
          <a:stretch>
            <a:fillRect/>
          </a:stretch>
        </p:blipFill>
        <p:spPr>
          <a:xfrm>
            <a:off x="5440680" y="182880"/>
            <a:ext cx="3429000" cy="3211830"/>
          </a:xfrm>
          <a:prstGeom prst="roundRect">
            <a:avLst>
              <a:gd name="adj" fmla="val 4270"/>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o23Wwx2e"/>
          <p:cNvSpPr/>
          <p:nvPr/>
        </p:nvSpPr>
        <p:spPr>
          <a:xfrm>
            <a:off x="274320" y="236458"/>
            <a:ext cx="4846320" cy="708660"/>
          </a:xfrm>
          <a:prstGeom prst="rect">
            <a:avLst/>
          </a:prstGeom>
          <a:noFill/>
          <a:ln/>
        </p:spPr>
        <p:txBody>
          <a:bodyPr wrap="square" lIns="45720" tIns="45720" rIns="45720" bIns="45720" rtlCol="0" anchor="t"/>
          <a:lstStyle/>
          <a:p>
            <a:pPr marL="0" indent="0" algn="l">
              <a:lnSpc>
                <a:spcPts val="2700"/>
              </a:lnSpc>
              <a:spcBef>
                <a:spcPts val="450"/>
              </a:spcBef>
              <a:spcAft>
                <a:spcPts val="450"/>
              </a:spcAft>
              <a:buNone/>
            </a:pPr>
            <a:r>
              <a:rPr lang="en-US" sz="2250" b="1" dirty="0">
                <a:solidFill>
                  <a:srgbClr val="D90368"/>
                </a:solidFill>
                <a:latin typeface="Livvic" pitchFamily="34" charset="0"/>
                <a:ea typeface="Livvic" pitchFamily="34" charset="-122"/>
                <a:cs typeface="Livvic" pitchFamily="34" charset="-120"/>
              </a:rPr>
              <a:t>Infants classroom</a:t>
            </a:r>
            <a:endParaRPr lang="en-US" sz="2250" dirty="0"/>
          </a:p>
        </p:txBody>
      </p:sp>
      <p:sp>
        <p:nvSpPr>
          <p:cNvPr id="3" name="CT839Ism"/>
          <p:cNvSpPr/>
          <p:nvPr/>
        </p:nvSpPr>
        <p:spPr>
          <a:xfrm>
            <a:off x="377190" y="1040130"/>
            <a:ext cx="4846320" cy="3486150"/>
          </a:xfrm>
          <a:prstGeom prst="rect">
            <a:avLst/>
          </a:prstGeom>
          <a:noFill/>
          <a:ln/>
        </p:spPr>
        <p:txBody>
          <a:bodyPr wrap="square" lIns="45720" tIns="45720" rIns="45720" bIns="45720" rtlCol="0" anchor="t"/>
          <a:lstStyle/>
          <a:p>
            <a:pPr marL="0" indent="0" algn="l">
              <a:lnSpc>
                <a:spcPts val="3024"/>
              </a:lnSpc>
              <a:spcBef>
                <a:spcPts val="450"/>
              </a:spcBef>
              <a:spcAft>
                <a:spcPts val="450"/>
              </a:spcAft>
              <a:buNone/>
            </a:pPr>
            <a:r>
              <a:rPr lang="en-US" sz="2160" b="1" dirty="0">
                <a:solidFill>
                  <a:srgbClr val="040F0F"/>
                </a:solidFill>
                <a:latin typeface="Comic Neue" pitchFamily="34" charset="0"/>
                <a:ea typeface="Comic Neue" pitchFamily="34" charset="-122"/>
                <a:cs typeface="Comic Neue" pitchFamily="34" charset="-120"/>
              </a:rPr>
              <a:t>Mrs Foster</a:t>
            </a:r>
            <a:r>
              <a:rPr lang="en-US" sz="2160" dirty="0">
                <a:solidFill>
                  <a:srgbClr val="040F0F"/>
                </a:solidFill>
                <a:latin typeface="Comic Neue" pitchFamily="34" charset="0"/>
                <a:ea typeface="Comic Neue" pitchFamily="34" charset="-122"/>
                <a:cs typeface="Comic Neue" pitchFamily="34" charset="-120"/>
              </a:rPr>
              <a:t> teaches Junior and Senior Infants.</a:t>
            </a:r>
            <a:endParaRPr lang="en-US" sz="2160" dirty="0"/>
          </a:p>
          <a:p>
            <a:pPr marL="0" indent="0" algn="l">
              <a:lnSpc>
                <a:spcPts val="3024"/>
              </a:lnSpc>
              <a:spcBef>
                <a:spcPts val="450"/>
              </a:spcBef>
              <a:spcAft>
                <a:spcPts val="450"/>
              </a:spcAft>
              <a:buNone/>
            </a:pPr>
            <a:r>
              <a:rPr lang="en-US" sz="2160" dirty="0">
                <a:solidFill>
                  <a:srgbClr val="040F0F"/>
                </a:solidFill>
                <a:latin typeface="Comic Neue" pitchFamily="34" charset="0"/>
                <a:ea typeface="Comic Neue" pitchFamily="34" charset="-122"/>
                <a:cs typeface="Comic Neue" pitchFamily="34" charset="-120"/>
              </a:rPr>
              <a:t>This is where the youngest children in our school learn and play.</a:t>
            </a:r>
            <a:endParaRPr lang="en-US" sz="2160" dirty="0"/>
          </a:p>
          <a:p>
            <a:pPr marL="0" indent="0" algn="l">
              <a:lnSpc>
                <a:spcPts val="3024"/>
              </a:lnSpc>
              <a:spcBef>
                <a:spcPts val="450"/>
              </a:spcBef>
              <a:spcAft>
                <a:spcPts val="450"/>
              </a:spcAft>
              <a:buNone/>
            </a:pPr>
            <a:r>
              <a:rPr lang="en-US" sz="2160" dirty="0">
                <a:solidFill>
                  <a:srgbClr val="040F0F"/>
                </a:solidFill>
                <a:latin typeface="Comic Neue" pitchFamily="34" charset="0"/>
                <a:ea typeface="Comic Neue" pitchFamily="34" charset="-122"/>
                <a:cs typeface="Comic Neue" pitchFamily="34" charset="-120"/>
              </a:rPr>
              <a:t>Mrs. Foster is also our Deputy Principal. She is also our DDLP. (Deputy Designated Liason Person)</a:t>
            </a:r>
            <a:endParaRPr lang="en-US" sz="2160" dirty="0"/>
          </a:p>
        </p:txBody>
      </p:sp>
      <p:pic>
        <p:nvPicPr>
          <p:cNvPr id="4" name="gyovmd6j" descr="/home/forge/chalkie-production-workers-1/releases/78652156/backend/storage/app/render-specs/a9e7d114-19f7-4562-8d71-1a312a82cad4/img_db3513408c56e080700cd08f4b6f3722.jpg"/>
          <p:cNvPicPr>
            <a:picLocks noChangeAspect="1"/>
          </p:cNvPicPr>
          <p:nvPr/>
        </p:nvPicPr>
        <p:blipFill>
          <a:blip r:embed="rId4"/>
          <a:stretch>
            <a:fillRect/>
          </a:stretch>
        </p:blipFill>
        <p:spPr>
          <a:xfrm>
            <a:off x="5486400" y="0"/>
            <a:ext cx="3657600" cy="51435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mYpebgB3"/>
          <p:cNvSpPr/>
          <p:nvPr/>
        </p:nvSpPr>
        <p:spPr>
          <a:xfrm>
            <a:off x="274320" y="190738"/>
            <a:ext cx="8595360" cy="708660"/>
          </a:xfrm>
          <a:prstGeom prst="rect">
            <a:avLst/>
          </a:prstGeom>
          <a:noFill/>
          <a:ln/>
        </p:spPr>
        <p:txBody>
          <a:bodyPr wrap="square" lIns="45720" tIns="45720" rIns="45720" bIns="45720" rtlCol="0" anchor="t"/>
          <a:lstStyle/>
          <a:p>
            <a:pPr marL="0" indent="0" algn="l">
              <a:lnSpc>
                <a:spcPts val="2700"/>
              </a:lnSpc>
              <a:spcBef>
                <a:spcPts val="450"/>
              </a:spcBef>
              <a:spcAft>
                <a:spcPts val="450"/>
              </a:spcAft>
              <a:buNone/>
            </a:pPr>
            <a:r>
              <a:rPr lang="en-US" sz="2250" b="1" dirty="0">
                <a:solidFill>
                  <a:srgbClr val="D90368"/>
                </a:solidFill>
                <a:latin typeface="Livvic" pitchFamily="34" charset="0"/>
                <a:ea typeface="Livvic" pitchFamily="34" charset="-122"/>
                <a:cs typeface="Livvic" pitchFamily="34" charset="-120"/>
              </a:rPr>
              <a:t>1st and 2nd Class</a:t>
            </a:r>
            <a:endParaRPr lang="en-US" sz="2250" dirty="0"/>
          </a:p>
        </p:txBody>
      </p:sp>
      <p:sp>
        <p:nvSpPr>
          <p:cNvPr id="3" name="81VuERWi"/>
          <p:cNvSpPr/>
          <p:nvPr/>
        </p:nvSpPr>
        <p:spPr>
          <a:xfrm>
            <a:off x="274320" y="740093"/>
            <a:ext cx="4114800" cy="3794760"/>
          </a:xfrm>
          <a:prstGeom prst="rect">
            <a:avLst/>
          </a:prstGeom>
          <a:noFill/>
          <a:ln/>
        </p:spPr>
        <p:txBody>
          <a:bodyPr wrap="square" lIns="45720" tIns="45720" rIns="45720" bIns="45720" rtlCol="0" anchor="ctr"/>
          <a:lstStyle/>
          <a:p>
            <a:pPr marL="0" indent="0" algn="l">
              <a:lnSpc>
                <a:spcPts val="2268"/>
              </a:lnSpc>
              <a:spcBef>
                <a:spcPts val="360"/>
              </a:spcBef>
              <a:spcAft>
                <a:spcPts val="360"/>
              </a:spcAft>
              <a:buNone/>
            </a:pPr>
            <a:r>
              <a:rPr lang="en-US" sz="1620" dirty="0">
                <a:solidFill>
                  <a:srgbClr val="040F0F"/>
                </a:solidFill>
                <a:latin typeface="Comic Neue" pitchFamily="34" charset="0"/>
                <a:ea typeface="Comic Neue" pitchFamily="34" charset="-122"/>
                <a:cs typeface="Comic Neue" pitchFamily="34" charset="-120"/>
              </a:rPr>
              <a:t> </a:t>
            </a:r>
            <a:endParaRPr lang="en-US" sz="1620" dirty="0"/>
          </a:p>
          <a:p>
            <a:pPr marL="0" indent="0" algn="l">
              <a:lnSpc>
                <a:spcPts val="3024"/>
              </a:lnSpc>
              <a:spcBef>
                <a:spcPts val="450"/>
              </a:spcBef>
              <a:spcAft>
                <a:spcPts val="450"/>
              </a:spcAft>
              <a:buNone/>
            </a:pPr>
            <a:r>
              <a:rPr lang="en-US" sz="2160" b="1" dirty="0">
                <a:solidFill>
                  <a:srgbClr val="040F0F"/>
                </a:solidFill>
                <a:latin typeface="Comic Neue" pitchFamily="34" charset="0"/>
                <a:ea typeface="Comic Neue" pitchFamily="34" charset="-122"/>
                <a:cs typeface="Comic Neue" pitchFamily="34" charset="-120"/>
              </a:rPr>
              <a:t>Ms Shanahan</a:t>
            </a:r>
            <a:r>
              <a:rPr lang="en-US" sz="2160" dirty="0">
                <a:solidFill>
                  <a:srgbClr val="040F0F"/>
                </a:solidFill>
                <a:latin typeface="Comic Neue" pitchFamily="34" charset="0"/>
                <a:ea typeface="Comic Neue" pitchFamily="34" charset="-122"/>
                <a:cs typeface="Comic Neue" pitchFamily="34" charset="-120"/>
              </a:rPr>
              <a:t> teaches 1st and 2nd Class.</a:t>
            </a:r>
            <a:endParaRPr lang="en-US" sz="1620" dirty="0"/>
          </a:p>
          <a:p>
            <a:pPr marL="0" indent="0" algn="l">
              <a:lnSpc>
                <a:spcPts val="3024"/>
              </a:lnSpc>
              <a:spcBef>
                <a:spcPts val="450"/>
              </a:spcBef>
              <a:spcAft>
                <a:spcPts val="450"/>
              </a:spcAft>
              <a:buNone/>
            </a:pPr>
            <a:r>
              <a:rPr lang="en-US" sz="2160" dirty="0">
                <a:solidFill>
                  <a:srgbClr val="040F0F"/>
                </a:solidFill>
                <a:latin typeface="Comic Neue" pitchFamily="34" charset="0"/>
                <a:ea typeface="Comic Neue" pitchFamily="34" charset="-122"/>
                <a:cs typeface="Comic Neue" pitchFamily="34" charset="-120"/>
              </a:rPr>
              <a:t>In this classroom, children read bigger books, explore numbers and learn exciting new skills each day.</a:t>
            </a:r>
            <a:endParaRPr lang="en-US" sz="1620" dirty="0"/>
          </a:p>
        </p:txBody>
      </p:sp>
      <p:pic>
        <p:nvPicPr>
          <p:cNvPr id="4" name="ntkl9aii" descr="/home/forge/chalkie-production-workers-1/releases/78652156/backend/storage/app/render-specs/a9e7d114-19f7-4562-8d71-1a312a82cad4/img_dd71f1a70cc715b6e7d83004a93e9384.jpg"/>
          <p:cNvPicPr>
            <a:picLocks noChangeAspect="1"/>
          </p:cNvPicPr>
          <p:nvPr/>
        </p:nvPicPr>
        <p:blipFill>
          <a:blip r:embed="rId4"/>
          <a:stretch>
            <a:fillRect/>
          </a:stretch>
        </p:blipFill>
        <p:spPr>
          <a:xfrm>
            <a:off x="4754880" y="365760"/>
            <a:ext cx="4114800" cy="4583430"/>
          </a:xfrm>
          <a:prstGeom prst="roundRect">
            <a:avLst>
              <a:gd name="adj" fmla="val 3333"/>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1xC8QokX"/>
          <p:cNvSpPr/>
          <p:nvPr/>
        </p:nvSpPr>
        <p:spPr>
          <a:xfrm>
            <a:off x="274320" y="190738"/>
            <a:ext cx="8595360" cy="708660"/>
          </a:xfrm>
          <a:prstGeom prst="rect">
            <a:avLst/>
          </a:prstGeom>
          <a:noFill/>
          <a:ln/>
        </p:spPr>
        <p:txBody>
          <a:bodyPr wrap="square" lIns="45720" tIns="45720" rIns="45720" bIns="45720" rtlCol="0" anchor="t"/>
          <a:lstStyle/>
          <a:p>
            <a:pPr marL="0" indent="0" algn="l">
              <a:lnSpc>
                <a:spcPts val="2700"/>
              </a:lnSpc>
              <a:spcBef>
                <a:spcPts val="450"/>
              </a:spcBef>
              <a:spcAft>
                <a:spcPts val="450"/>
              </a:spcAft>
              <a:buNone/>
            </a:pPr>
            <a:r>
              <a:rPr lang="en-US" sz="2250" b="1" dirty="0">
                <a:solidFill>
                  <a:srgbClr val="D90368"/>
                </a:solidFill>
                <a:latin typeface="Livvic" pitchFamily="34" charset="0"/>
                <a:ea typeface="Livvic" pitchFamily="34" charset="-122"/>
                <a:cs typeface="Livvic" pitchFamily="34" charset="-120"/>
              </a:rPr>
              <a:t>3rd and 4th Class</a:t>
            </a:r>
            <a:endParaRPr lang="en-US" sz="2250" dirty="0"/>
          </a:p>
        </p:txBody>
      </p:sp>
      <p:pic>
        <p:nvPicPr>
          <p:cNvPr id="3" name="jbj7zmmj" descr="/home/forge/chalkie-production-workers-1/releases/78652156/backend/storage/app/render-specs/a9e7d114-19f7-4562-8d71-1a312a82cad4/img_f06f48899cb77475c7a19cfbfff71cd9.jpg"/>
          <p:cNvPicPr>
            <a:picLocks noChangeAspect="1"/>
          </p:cNvPicPr>
          <p:nvPr/>
        </p:nvPicPr>
        <p:blipFill>
          <a:blip r:embed="rId4"/>
          <a:stretch>
            <a:fillRect/>
          </a:stretch>
        </p:blipFill>
        <p:spPr>
          <a:xfrm>
            <a:off x="4926330" y="102870"/>
            <a:ext cx="4114800" cy="4789170"/>
          </a:xfrm>
          <a:prstGeom prst="roundRect">
            <a:avLst>
              <a:gd name="adj" fmla="val 3333"/>
            </a:avLst>
          </a:prstGeom>
        </p:spPr>
      </p:pic>
      <p:sp>
        <p:nvSpPr>
          <p:cNvPr id="4" name="w3fDSUlr"/>
          <p:cNvSpPr/>
          <p:nvPr/>
        </p:nvSpPr>
        <p:spPr>
          <a:xfrm>
            <a:off x="365760" y="1234440"/>
            <a:ext cx="4114800" cy="3257550"/>
          </a:xfrm>
          <a:prstGeom prst="rect">
            <a:avLst/>
          </a:prstGeom>
          <a:noFill/>
          <a:ln/>
        </p:spPr>
        <p:txBody>
          <a:bodyPr wrap="square" lIns="45720" tIns="45720" rIns="45720" bIns="45720" rtlCol="0" anchor="t"/>
          <a:lstStyle/>
          <a:p>
            <a:pPr marL="0" indent="0" algn="l">
              <a:lnSpc>
                <a:spcPts val="3024"/>
              </a:lnSpc>
              <a:spcBef>
                <a:spcPts val="450"/>
              </a:spcBef>
              <a:spcAft>
                <a:spcPts val="450"/>
              </a:spcAft>
              <a:buNone/>
            </a:pPr>
            <a:r>
              <a:rPr lang="en-US" sz="2160" b="1" dirty="0">
                <a:solidFill>
                  <a:srgbClr val="040F0F"/>
                </a:solidFill>
                <a:latin typeface="Comic Neue" pitchFamily="34" charset="0"/>
                <a:ea typeface="Comic Neue" pitchFamily="34" charset="-122"/>
                <a:cs typeface="Comic Neue" pitchFamily="34" charset="-120"/>
              </a:rPr>
              <a:t>Mrs. Murphy</a:t>
            </a:r>
            <a:r>
              <a:rPr lang="en-US" sz="2160" dirty="0">
                <a:solidFill>
                  <a:srgbClr val="040F0F"/>
                </a:solidFill>
                <a:latin typeface="Comic Neue" pitchFamily="34" charset="0"/>
                <a:ea typeface="Comic Neue" pitchFamily="34" charset="-122"/>
                <a:cs typeface="Comic Neue" pitchFamily="34" charset="-120"/>
              </a:rPr>
              <a:t> teaches 3rd and 4th Class.</a:t>
            </a:r>
            <a:endParaRPr lang="en-US" sz="2160" dirty="0"/>
          </a:p>
          <a:p>
            <a:pPr marL="0" indent="0" algn="l">
              <a:lnSpc>
                <a:spcPts val="3024"/>
              </a:lnSpc>
              <a:spcBef>
                <a:spcPts val="450"/>
              </a:spcBef>
              <a:spcAft>
                <a:spcPts val="450"/>
              </a:spcAft>
              <a:buNone/>
            </a:pPr>
            <a:r>
              <a:rPr lang="en-US" sz="2160" dirty="0">
                <a:solidFill>
                  <a:srgbClr val="040F0F"/>
                </a:solidFill>
                <a:latin typeface="Comic Neue" pitchFamily="34" charset="0"/>
                <a:ea typeface="Comic Neue" pitchFamily="34" charset="-122"/>
                <a:cs typeface="Comic Neue" pitchFamily="34" charset="-120"/>
              </a:rPr>
              <a:t>In this classroom, children take on new projects, read longer stories and learn how to work together as a team.</a:t>
            </a:r>
            <a:endParaRPr lang="en-US" sz="216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yo2nyAn6"/>
          <p:cNvSpPr/>
          <p:nvPr/>
        </p:nvSpPr>
        <p:spPr>
          <a:xfrm>
            <a:off x="274320" y="190738"/>
            <a:ext cx="8595360" cy="708660"/>
          </a:xfrm>
          <a:prstGeom prst="rect">
            <a:avLst/>
          </a:prstGeom>
          <a:noFill/>
          <a:ln/>
        </p:spPr>
        <p:txBody>
          <a:bodyPr wrap="square" lIns="45720" tIns="45720" rIns="45720" bIns="45720" rtlCol="0" anchor="t"/>
          <a:lstStyle/>
          <a:p>
            <a:pPr marL="0" indent="0" algn="l">
              <a:lnSpc>
                <a:spcPts val="2700"/>
              </a:lnSpc>
              <a:spcBef>
                <a:spcPts val="450"/>
              </a:spcBef>
              <a:spcAft>
                <a:spcPts val="450"/>
              </a:spcAft>
              <a:buNone/>
            </a:pPr>
            <a:r>
              <a:rPr lang="en-US" sz="2250" b="1" dirty="0">
                <a:solidFill>
                  <a:srgbClr val="D90368"/>
                </a:solidFill>
                <a:latin typeface="Livvic" pitchFamily="34" charset="0"/>
                <a:ea typeface="Livvic" pitchFamily="34" charset="-122"/>
                <a:cs typeface="Livvic" pitchFamily="34" charset="-120"/>
              </a:rPr>
              <a:t>5th Class</a:t>
            </a:r>
            <a:endParaRPr lang="en-US" sz="2250" dirty="0"/>
          </a:p>
        </p:txBody>
      </p:sp>
      <p:sp>
        <p:nvSpPr>
          <p:cNvPr id="3" name="No2eQBN7"/>
          <p:cNvSpPr/>
          <p:nvPr/>
        </p:nvSpPr>
        <p:spPr>
          <a:xfrm>
            <a:off x="331470" y="614363"/>
            <a:ext cx="4114800" cy="4229100"/>
          </a:xfrm>
          <a:prstGeom prst="rect">
            <a:avLst/>
          </a:prstGeom>
          <a:noFill/>
          <a:ln/>
        </p:spPr>
        <p:txBody>
          <a:bodyPr wrap="square" lIns="45720" tIns="45720" rIns="45720" bIns="45720" rtlCol="0" anchor="t"/>
          <a:lstStyle/>
          <a:p>
            <a:pPr marL="0" indent="0" algn="l">
              <a:lnSpc>
                <a:spcPts val="2268"/>
              </a:lnSpc>
              <a:spcBef>
                <a:spcPts val="360"/>
              </a:spcBef>
              <a:spcAft>
                <a:spcPts val="360"/>
              </a:spcAft>
              <a:buNone/>
            </a:pPr>
            <a:r>
              <a:rPr lang="en-US" sz="1620" dirty="0">
                <a:solidFill>
                  <a:srgbClr val="040F0F"/>
                </a:solidFill>
                <a:latin typeface="Comic Neue" pitchFamily="34" charset="0"/>
                <a:ea typeface="Comic Neue" pitchFamily="34" charset="-122"/>
                <a:cs typeface="Comic Neue" pitchFamily="34" charset="-120"/>
              </a:rPr>
              <a:t> </a:t>
            </a:r>
            <a:endParaRPr lang="en-US" sz="1620" dirty="0"/>
          </a:p>
          <a:p>
            <a:pPr marL="0" indent="0" algn="l">
              <a:lnSpc>
                <a:spcPts val="3024"/>
              </a:lnSpc>
              <a:spcBef>
                <a:spcPts val="450"/>
              </a:spcBef>
              <a:spcAft>
                <a:spcPts val="450"/>
              </a:spcAft>
              <a:buNone/>
            </a:pPr>
            <a:r>
              <a:rPr lang="en-US" sz="2160" b="1" dirty="0">
                <a:solidFill>
                  <a:srgbClr val="040F0F"/>
                </a:solidFill>
                <a:latin typeface="Comic Neue" pitchFamily="34" charset="0"/>
                <a:ea typeface="Comic Neue" pitchFamily="34" charset="-122"/>
                <a:cs typeface="Comic Neue" pitchFamily="34" charset="-120"/>
              </a:rPr>
              <a:t>Ms. Fahey</a:t>
            </a:r>
            <a:r>
              <a:rPr lang="en-US" sz="2160" dirty="0">
                <a:solidFill>
                  <a:srgbClr val="040F0F"/>
                </a:solidFill>
                <a:latin typeface="Comic Neue" pitchFamily="34" charset="0"/>
                <a:ea typeface="Comic Neue" pitchFamily="34" charset="-122"/>
                <a:cs typeface="Comic Neue" pitchFamily="34" charset="-120"/>
              </a:rPr>
              <a:t> teaches 5th Class.</a:t>
            </a:r>
            <a:endParaRPr lang="en-US" sz="1620" dirty="0"/>
          </a:p>
          <a:p>
            <a:pPr marL="0" indent="0" algn="l">
              <a:lnSpc>
                <a:spcPts val="3024"/>
              </a:lnSpc>
              <a:spcBef>
                <a:spcPts val="450"/>
              </a:spcBef>
              <a:spcAft>
                <a:spcPts val="450"/>
              </a:spcAft>
              <a:buNone/>
            </a:pPr>
            <a:r>
              <a:rPr lang="en-US" sz="2160" dirty="0">
                <a:solidFill>
                  <a:srgbClr val="040F0F"/>
                </a:solidFill>
                <a:latin typeface="Comic Neue" pitchFamily="34" charset="0"/>
                <a:ea typeface="Comic Neue" pitchFamily="34" charset="-122"/>
                <a:cs typeface="Comic Neue" pitchFamily="34" charset="-120"/>
              </a:rPr>
              <a:t>Ms. Fahey is also our APII (Assistant Principal II)</a:t>
            </a:r>
            <a:endParaRPr lang="en-US" sz="1620" dirty="0"/>
          </a:p>
          <a:p>
            <a:pPr marL="0" indent="0" algn="l">
              <a:lnSpc>
                <a:spcPts val="3024"/>
              </a:lnSpc>
              <a:spcBef>
                <a:spcPts val="450"/>
              </a:spcBef>
              <a:spcAft>
                <a:spcPts val="450"/>
              </a:spcAft>
              <a:buNone/>
            </a:pPr>
            <a:r>
              <a:rPr lang="en-US" sz="2160" dirty="0">
                <a:solidFill>
                  <a:srgbClr val="040F0F"/>
                </a:solidFill>
                <a:latin typeface="Comic Neue" pitchFamily="34" charset="0"/>
                <a:ea typeface="Comic Neue" pitchFamily="34" charset="-122"/>
                <a:cs typeface="Comic Neue" pitchFamily="34" charset="-120"/>
              </a:rPr>
              <a:t>In this classroom, children take on greater responsibilities, tackle exciting new subjects and prepare to become the senior leaders of our school.</a:t>
            </a:r>
            <a:endParaRPr lang="en-US" sz="1620" dirty="0"/>
          </a:p>
          <a:p>
            <a:pPr marL="0" indent="0" algn="l">
              <a:lnSpc>
                <a:spcPts val="3024"/>
              </a:lnSpc>
              <a:spcBef>
                <a:spcPts val="450"/>
              </a:spcBef>
              <a:spcAft>
                <a:spcPts val="450"/>
              </a:spcAft>
              <a:buNone/>
            </a:pPr>
            <a:r>
              <a:rPr lang="en-US" sz="2160" dirty="0">
                <a:solidFill>
                  <a:srgbClr val="040F0F"/>
                </a:solidFill>
                <a:latin typeface="Comic Neue" pitchFamily="34" charset="0"/>
                <a:ea typeface="Comic Neue" pitchFamily="34" charset="-122"/>
                <a:cs typeface="Comic Neue" pitchFamily="34" charset="-120"/>
              </a:rPr>
              <a:t> </a:t>
            </a:r>
            <a:endParaRPr lang="en-US" sz="1620" dirty="0"/>
          </a:p>
        </p:txBody>
      </p:sp>
      <p:pic>
        <p:nvPicPr>
          <p:cNvPr id="4" name="gdrzijzu" descr="/home/forge/chalkie-production-workers-1/releases/78652156/backend/storage/app/render-specs/a9e7d114-19f7-4562-8d71-1a312a82cad4/img_284a0b0b530d4fbeae0c1efab230f51d.jpg"/>
          <p:cNvPicPr>
            <a:picLocks noChangeAspect="1"/>
          </p:cNvPicPr>
          <p:nvPr/>
        </p:nvPicPr>
        <p:blipFill>
          <a:blip r:embed="rId4"/>
          <a:stretch>
            <a:fillRect/>
          </a:stretch>
        </p:blipFill>
        <p:spPr>
          <a:xfrm>
            <a:off x="4754880" y="182880"/>
            <a:ext cx="4114800" cy="4800600"/>
          </a:xfrm>
          <a:prstGeom prst="roundRect">
            <a:avLst>
              <a:gd name="adj" fmla="val 3333"/>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IxVD9JNo"/>
          <p:cNvSpPr/>
          <p:nvPr/>
        </p:nvSpPr>
        <p:spPr>
          <a:xfrm>
            <a:off x="274320" y="190738"/>
            <a:ext cx="8595360" cy="708660"/>
          </a:xfrm>
          <a:prstGeom prst="rect">
            <a:avLst/>
          </a:prstGeom>
          <a:noFill/>
          <a:ln/>
        </p:spPr>
        <p:txBody>
          <a:bodyPr wrap="square" lIns="45720" tIns="45720" rIns="45720" bIns="45720" rtlCol="0" anchor="t"/>
          <a:lstStyle/>
          <a:p>
            <a:pPr marL="0" indent="0" algn="l">
              <a:lnSpc>
                <a:spcPts val="2700"/>
              </a:lnSpc>
              <a:spcBef>
                <a:spcPts val="450"/>
              </a:spcBef>
              <a:spcAft>
                <a:spcPts val="450"/>
              </a:spcAft>
              <a:buNone/>
            </a:pPr>
            <a:r>
              <a:rPr lang="en-US" sz="2250" b="1" dirty="0">
                <a:solidFill>
                  <a:srgbClr val="D90368"/>
                </a:solidFill>
                <a:latin typeface="Livvic" pitchFamily="34" charset="0"/>
                <a:ea typeface="Livvic" pitchFamily="34" charset="-122"/>
                <a:cs typeface="Livvic" pitchFamily="34" charset="-120"/>
              </a:rPr>
              <a:t>6th Class</a:t>
            </a:r>
            <a:endParaRPr lang="en-US" sz="2250" dirty="0"/>
          </a:p>
        </p:txBody>
      </p:sp>
      <p:pic>
        <p:nvPicPr>
          <p:cNvPr id="3" name="7axgly8y" descr="/home/forge/chalkie-production-workers-1/releases/78652156/backend/storage/app/render-specs/a9e7d114-19f7-4562-8d71-1a312a82cad4/img_65520f652bb7a16372f26a9f2fe90a1c.jpg"/>
          <p:cNvPicPr>
            <a:picLocks noChangeAspect="1"/>
          </p:cNvPicPr>
          <p:nvPr/>
        </p:nvPicPr>
        <p:blipFill>
          <a:blip r:embed="rId4"/>
          <a:stretch>
            <a:fillRect/>
          </a:stretch>
        </p:blipFill>
        <p:spPr>
          <a:xfrm>
            <a:off x="4754880" y="182880"/>
            <a:ext cx="4274820" cy="4777740"/>
          </a:xfrm>
          <a:prstGeom prst="roundRect">
            <a:avLst>
              <a:gd name="adj" fmla="val 3209"/>
            </a:avLst>
          </a:prstGeom>
        </p:spPr>
      </p:pic>
      <p:sp>
        <p:nvSpPr>
          <p:cNvPr id="4" name="hhrkvRjh"/>
          <p:cNvSpPr/>
          <p:nvPr/>
        </p:nvSpPr>
        <p:spPr>
          <a:xfrm>
            <a:off x="182880" y="857250"/>
            <a:ext cx="4114800" cy="3794760"/>
          </a:xfrm>
          <a:prstGeom prst="rect">
            <a:avLst/>
          </a:prstGeom>
          <a:noFill/>
          <a:ln/>
        </p:spPr>
        <p:txBody>
          <a:bodyPr wrap="square" lIns="45720" tIns="45720" rIns="45720" bIns="45720" rtlCol="0" anchor="ctr"/>
          <a:lstStyle/>
          <a:p>
            <a:pPr marL="0" indent="0" algn="l">
              <a:lnSpc>
                <a:spcPts val="3024"/>
              </a:lnSpc>
              <a:spcBef>
                <a:spcPts val="450"/>
              </a:spcBef>
              <a:spcAft>
                <a:spcPts val="450"/>
              </a:spcAft>
              <a:buNone/>
            </a:pPr>
            <a:r>
              <a:rPr lang="en-US" sz="2160" b="1" dirty="0">
                <a:solidFill>
                  <a:srgbClr val="040F0F"/>
                </a:solidFill>
                <a:latin typeface="Comic Neue" pitchFamily="34" charset="0"/>
                <a:ea typeface="Comic Neue" pitchFamily="34" charset="-122"/>
                <a:cs typeface="Comic Neue" pitchFamily="34" charset="-120"/>
              </a:rPr>
              <a:t>Ms. Whyte</a:t>
            </a:r>
            <a:r>
              <a:rPr lang="en-US" sz="2160" dirty="0">
                <a:solidFill>
                  <a:srgbClr val="040F0F"/>
                </a:solidFill>
                <a:latin typeface="Comic Neue" pitchFamily="34" charset="0"/>
                <a:ea typeface="Comic Neue" pitchFamily="34" charset="-122"/>
                <a:cs typeface="Comic Neue" pitchFamily="34" charset="-120"/>
              </a:rPr>
              <a:t> teaches 6th Class.</a:t>
            </a:r>
            <a:endParaRPr lang="en-US" sz="2160" dirty="0"/>
          </a:p>
          <a:p>
            <a:pPr marL="0" indent="0" algn="l">
              <a:lnSpc>
                <a:spcPts val="3024"/>
              </a:lnSpc>
              <a:spcBef>
                <a:spcPts val="450"/>
              </a:spcBef>
              <a:spcAft>
                <a:spcPts val="450"/>
              </a:spcAft>
              <a:buNone/>
            </a:pPr>
            <a:r>
              <a:rPr lang="en-US" sz="2160" dirty="0">
                <a:solidFill>
                  <a:srgbClr val="040F0F"/>
                </a:solidFill>
                <a:latin typeface="Comic Neue" pitchFamily="34" charset="0"/>
                <a:ea typeface="Comic Neue" pitchFamily="34" charset="-122"/>
                <a:cs typeface="Comic Neue" pitchFamily="34" charset="-120"/>
              </a:rPr>
              <a:t>6th Class is where the oldest children in our school learn and spend time together, setting a wonderful example for everyone in Crehana N.S.</a:t>
            </a:r>
            <a:endParaRPr lang="en-US" sz="216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mXSjzVYP"/>
          <p:cNvSpPr/>
          <p:nvPr/>
        </p:nvSpPr>
        <p:spPr>
          <a:xfrm>
            <a:off x="274320" y="190738"/>
            <a:ext cx="8595360" cy="708660"/>
          </a:xfrm>
          <a:prstGeom prst="rect">
            <a:avLst/>
          </a:prstGeom>
          <a:noFill/>
          <a:ln/>
        </p:spPr>
        <p:txBody>
          <a:bodyPr wrap="square" lIns="45720" tIns="45720" rIns="45720" bIns="45720" rtlCol="0" anchor="t"/>
          <a:lstStyle/>
          <a:p>
            <a:pPr marL="0" indent="0" algn="l">
              <a:lnSpc>
                <a:spcPts val="2700"/>
              </a:lnSpc>
              <a:spcBef>
                <a:spcPts val="450"/>
              </a:spcBef>
              <a:spcAft>
                <a:spcPts val="450"/>
              </a:spcAft>
              <a:buNone/>
            </a:pPr>
            <a:r>
              <a:rPr lang="en-US" sz="2250" b="1" dirty="0">
                <a:solidFill>
                  <a:srgbClr val="D90368"/>
                </a:solidFill>
                <a:latin typeface="Livvic" pitchFamily="34" charset="0"/>
                <a:ea typeface="Livvic" pitchFamily="34" charset="-122"/>
                <a:cs typeface="Livvic" pitchFamily="34" charset="-120"/>
              </a:rPr>
              <a:t>Support classes</a:t>
            </a:r>
            <a:endParaRPr lang="en-US" sz="2250" dirty="0"/>
          </a:p>
        </p:txBody>
      </p:sp>
      <p:pic>
        <p:nvPicPr>
          <p:cNvPr id="3" name="1lzdrfdp" descr="/home/forge/chalkie-production-workers-1/releases/78652156/backend/storage/app/render-specs/a9e7d114-19f7-4562-8d71-1a312a82cad4/img_597b1fb6d02be83c79eb2182cb1aba9e.jpg"/>
          <p:cNvPicPr>
            <a:picLocks noChangeAspect="1"/>
          </p:cNvPicPr>
          <p:nvPr/>
        </p:nvPicPr>
        <p:blipFill>
          <a:blip r:embed="rId4"/>
          <a:stretch>
            <a:fillRect/>
          </a:stretch>
        </p:blipFill>
        <p:spPr>
          <a:xfrm>
            <a:off x="4446270" y="80010"/>
            <a:ext cx="4251960" cy="4926330"/>
          </a:xfrm>
          <a:prstGeom prst="roundRect">
            <a:avLst>
              <a:gd name="adj" fmla="val 3226"/>
            </a:avLst>
          </a:prstGeom>
        </p:spPr>
      </p:pic>
      <p:sp>
        <p:nvSpPr>
          <p:cNvPr id="4" name="xOb6yejk"/>
          <p:cNvSpPr/>
          <p:nvPr/>
        </p:nvSpPr>
        <p:spPr>
          <a:xfrm>
            <a:off x="194310" y="1185148"/>
            <a:ext cx="4251960" cy="2503170"/>
          </a:xfrm>
          <a:prstGeom prst="rect">
            <a:avLst/>
          </a:prstGeom>
          <a:noFill/>
          <a:ln/>
        </p:spPr>
        <p:txBody>
          <a:bodyPr wrap="square" lIns="45720" tIns="45720" rIns="45720" bIns="45720" rtlCol="0" anchor="t"/>
          <a:lstStyle/>
          <a:p>
            <a:pPr marL="0" indent="0" algn="l">
              <a:lnSpc>
                <a:spcPts val="2700"/>
              </a:lnSpc>
              <a:spcBef>
                <a:spcPts val="450"/>
              </a:spcBef>
              <a:spcAft>
                <a:spcPts val="450"/>
              </a:spcAft>
              <a:buNone/>
            </a:pPr>
            <a:r>
              <a:rPr lang="en-US" sz="2250" b="1" dirty="0">
                <a:solidFill>
                  <a:srgbClr val="D90368"/>
                </a:solidFill>
                <a:latin typeface="Livvic" pitchFamily="34" charset="0"/>
                <a:ea typeface="Livvic" pitchFamily="34" charset="-122"/>
                <a:cs typeface="Livvic" pitchFamily="34" charset="-120"/>
              </a:rPr>
              <a:t>Autism Support</a:t>
            </a:r>
            <a:endParaRPr lang="en-US" sz="2250" dirty="0"/>
          </a:p>
          <a:p>
            <a:pPr marL="0" indent="0" algn="l">
              <a:lnSpc>
                <a:spcPts val="3024"/>
              </a:lnSpc>
              <a:spcBef>
                <a:spcPts val="450"/>
              </a:spcBef>
              <a:spcAft>
                <a:spcPts val="450"/>
              </a:spcAft>
              <a:buNone/>
            </a:pPr>
            <a:r>
              <a:rPr lang="en-US" sz="2160" b="1" dirty="0">
                <a:solidFill>
                  <a:srgbClr val="040F0F"/>
                </a:solidFill>
                <a:latin typeface="Comic Neue" pitchFamily="34" charset="0"/>
                <a:ea typeface="Comic Neue" pitchFamily="34" charset="-122"/>
                <a:cs typeface="Comic Neue" pitchFamily="34" charset="-120"/>
              </a:rPr>
              <a:t>Mrs. Fortune</a:t>
            </a:r>
            <a:r>
              <a:rPr lang="en-US" sz="2160" dirty="0">
                <a:solidFill>
                  <a:srgbClr val="040F0F"/>
                </a:solidFill>
                <a:latin typeface="Comic Neue" pitchFamily="34" charset="0"/>
                <a:ea typeface="Comic Neue" pitchFamily="34" charset="-122"/>
                <a:cs typeface="Comic Neue" pitchFamily="34" charset="-120"/>
              </a:rPr>
              <a:t> teaches here, supporting children in calm, caring ways. In this classroom children can learn and be supported in ways that are right for them.</a:t>
            </a:r>
            <a:endParaRPr lang="en-US" sz="2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k07bEFT1"/>
          <p:cNvSpPr/>
          <p:nvPr/>
        </p:nvSpPr>
        <p:spPr>
          <a:xfrm>
            <a:off x="628650" y="156448"/>
            <a:ext cx="3337560" cy="708660"/>
          </a:xfrm>
          <a:prstGeom prst="rect">
            <a:avLst/>
          </a:prstGeom>
          <a:noFill/>
          <a:ln/>
        </p:spPr>
        <p:txBody>
          <a:bodyPr wrap="square" lIns="45720" tIns="45720" rIns="45720" bIns="45720" rtlCol="0" anchor="t"/>
          <a:lstStyle/>
          <a:p>
            <a:pPr marL="0" indent="0" algn="ctr">
              <a:lnSpc>
                <a:spcPts val="2700"/>
              </a:lnSpc>
              <a:spcBef>
                <a:spcPts val="450"/>
              </a:spcBef>
              <a:spcAft>
                <a:spcPts val="450"/>
              </a:spcAft>
              <a:buNone/>
            </a:pPr>
            <a:r>
              <a:rPr lang="en-US" sz="2250" b="1" dirty="0">
                <a:solidFill>
                  <a:srgbClr val="D90368"/>
                </a:solidFill>
                <a:latin typeface="Livvic" pitchFamily="34" charset="0"/>
                <a:ea typeface="Livvic" pitchFamily="34" charset="-122"/>
                <a:cs typeface="Livvic" pitchFamily="34" charset="-120"/>
              </a:rPr>
              <a:t>Inclusion Class</a:t>
            </a:r>
            <a:endParaRPr lang="en-US" sz="2250" dirty="0"/>
          </a:p>
        </p:txBody>
      </p:sp>
      <p:pic>
        <p:nvPicPr>
          <p:cNvPr id="3" name="jhjgmxxl" descr="/home/forge/chalkie-production-workers-1/releases/78652156/backend/storage/app/render-specs/a9e7d114-19f7-4562-8d71-1a312a82cad4/img_bad3f72d8bc5e7e17e2b7a67e1212e7f.jpg"/>
          <p:cNvPicPr>
            <a:picLocks noChangeAspect="1"/>
          </p:cNvPicPr>
          <p:nvPr/>
        </p:nvPicPr>
        <p:blipFill>
          <a:blip r:embed="rId4"/>
          <a:stretch>
            <a:fillRect/>
          </a:stretch>
        </p:blipFill>
        <p:spPr>
          <a:xfrm>
            <a:off x="5326380" y="240030"/>
            <a:ext cx="3429000" cy="4572000"/>
          </a:xfrm>
          <a:prstGeom prst="rect">
            <a:avLst/>
          </a:prstGeom>
        </p:spPr>
      </p:pic>
      <p:sp>
        <p:nvSpPr>
          <p:cNvPr id="4" name="rFSy5fup"/>
          <p:cNvSpPr/>
          <p:nvPr/>
        </p:nvSpPr>
        <p:spPr>
          <a:xfrm>
            <a:off x="308610" y="825818"/>
            <a:ext cx="4777740" cy="3246120"/>
          </a:xfrm>
          <a:prstGeom prst="rect">
            <a:avLst/>
          </a:prstGeom>
          <a:noFill/>
          <a:ln/>
        </p:spPr>
        <p:txBody>
          <a:bodyPr wrap="square" lIns="45720" tIns="45720" rIns="45720" bIns="45720" rtlCol="0" anchor="t"/>
          <a:lstStyle/>
          <a:p>
            <a:pPr marL="0" indent="0" algn="l">
              <a:lnSpc>
                <a:spcPts val="2772"/>
              </a:lnSpc>
              <a:spcBef>
                <a:spcPts val="360"/>
              </a:spcBef>
              <a:spcAft>
                <a:spcPts val="360"/>
              </a:spcAft>
              <a:buNone/>
            </a:pPr>
            <a:r>
              <a:rPr lang="en-US" sz="1980" b="1" dirty="0">
                <a:solidFill>
                  <a:srgbClr val="040F0F"/>
                </a:solidFill>
                <a:latin typeface="Comic Neue" pitchFamily="34" charset="0"/>
                <a:ea typeface="Comic Neue" pitchFamily="34" charset="-122"/>
                <a:cs typeface="Comic Neue" pitchFamily="34" charset="-120"/>
              </a:rPr>
              <a:t>Ms. Clifford</a:t>
            </a:r>
            <a:r>
              <a:rPr lang="en-US" sz="1980" dirty="0">
                <a:solidFill>
                  <a:srgbClr val="040F0F"/>
                </a:solidFill>
                <a:latin typeface="Comic Neue" pitchFamily="34" charset="0"/>
                <a:ea typeface="Comic Neue" pitchFamily="34" charset="-122"/>
                <a:cs typeface="Comic Neue" pitchFamily="34" charset="-120"/>
              </a:rPr>
              <a:t> is the teacher in our </a:t>
            </a:r>
            <a:r>
              <a:rPr lang="en-US" sz="1980" b="1" dirty="0">
                <a:solidFill>
                  <a:srgbClr val="040F0F"/>
                </a:solidFill>
                <a:latin typeface="Comic Neue" pitchFamily="34" charset="0"/>
                <a:ea typeface="Comic Neue" pitchFamily="34" charset="-122"/>
                <a:cs typeface="Comic Neue" pitchFamily="34" charset="-120"/>
              </a:rPr>
              <a:t>Inclusion Class</a:t>
            </a:r>
            <a:r>
              <a:rPr lang="en-US" sz="1980" dirty="0">
                <a:solidFill>
                  <a:srgbClr val="040F0F"/>
                </a:solidFill>
                <a:latin typeface="Comic Neue" pitchFamily="34" charset="0"/>
                <a:ea typeface="Comic Neue" pitchFamily="34" charset="-122"/>
                <a:cs typeface="Comic Neue" pitchFamily="34" charset="-120"/>
              </a:rPr>
              <a:t>.</a:t>
            </a:r>
            <a:endParaRPr lang="en-US" sz="1980" dirty="0"/>
          </a:p>
          <a:p>
            <a:pPr marL="0" indent="0" algn="l">
              <a:lnSpc>
                <a:spcPts val="2520"/>
              </a:lnSpc>
              <a:spcBef>
                <a:spcPts val="360"/>
              </a:spcBef>
              <a:spcAft>
                <a:spcPts val="360"/>
              </a:spcAft>
              <a:buNone/>
            </a:pPr>
            <a:r>
              <a:rPr lang="en-US" sz="1800" dirty="0">
                <a:solidFill>
                  <a:srgbClr val="242424"/>
                </a:solidFill>
                <a:latin typeface="Comic Neue" pitchFamily="34" charset="0"/>
                <a:ea typeface="Comic Neue" pitchFamily="34" charset="-122"/>
                <a:cs typeface="Comic Neue" pitchFamily="34" charset="-120"/>
              </a:rPr>
              <a:t> </a:t>
            </a:r>
            <a:endParaRPr lang="en-US" sz="1980" dirty="0"/>
          </a:p>
          <a:p>
            <a:pPr marL="0" indent="0" algn="l">
              <a:lnSpc>
                <a:spcPts val="3024"/>
              </a:lnSpc>
              <a:spcBef>
                <a:spcPts val="450"/>
              </a:spcBef>
              <a:spcAft>
                <a:spcPts val="450"/>
              </a:spcAft>
              <a:buNone/>
            </a:pPr>
            <a:r>
              <a:rPr lang="en-US" sz="2160" dirty="0">
                <a:solidFill>
                  <a:srgbClr val="040F0F"/>
                </a:solidFill>
                <a:latin typeface="Comic Neue" pitchFamily="34" charset="0"/>
                <a:ea typeface="Comic Neue" pitchFamily="34" charset="-122"/>
                <a:cs typeface="Comic Neue" pitchFamily="34" charset="-120"/>
              </a:rPr>
              <a:t>The children in this classroom may learn and play in their own classroom and may also take part in activities with other children in the school.</a:t>
            </a:r>
            <a:endParaRPr lang="en-US" sz="1980" dirty="0"/>
          </a:p>
          <a:p>
            <a:pPr marL="0" indent="0" algn="l">
              <a:lnSpc>
                <a:spcPts val="2520"/>
              </a:lnSpc>
              <a:spcBef>
                <a:spcPts val="360"/>
              </a:spcBef>
              <a:spcAft>
                <a:spcPts val="360"/>
              </a:spcAft>
              <a:buNone/>
            </a:pPr>
            <a:r>
              <a:rPr lang="en-US" sz="1800" dirty="0">
                <a:solidFill>
                  <a:srgbClr val="242424"/>
                </a:solidFill>
                <a:latin typeface="Comic Neue" pitchFamily="34" charset="0"/>
                <a:ea typeface="Comic Neue" pitchFamily="34" charset="-122"/>
                <a:cs typeface="Comic Neue" pitchFamily="34" charset="-120"/>
              </a:rPr>
              <a:t> </a:t>
            </a:r>
            <a:endParaRPr lang="en-US" sz="198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Z5BrCXns"/>
          <p:cNvSpPr/>
          <p:nvPr/>
        </p:nvSpPr>
        <p:spPr>
          <a:xfrm>
            <a:off x="274320" y="190738"/>
            <a:ext cx="8595360" cy="502920"/>
          </a:xfrm>
          <a:prstGeom prst="rect">
            <a:avLst/>
          </a:prstGeom>
          <a:noFill/>
          <a:ln/>
        </p:spPr>
        <p:txBody>
          <a:bodyPr wrap="square" lIns="0" tIns="0" rIns="0" bIns="0" rtlCol="0" anchor="t"/>
          <a:lstStyle/>
          <a:p>
            <a:pPr marL="0" indent="0" algn="l">
              <a:lnSpc>
                <a:spcPts val="2700"/>
              </a:lnSpc>
              <a:spcBef>
                <a:spcPts val="450"/>
              </a:spcBef>
              <a:spcAft>
                <a:spcPts val="450"/>
              </a:spcAft>
              <a:buNone/>
            </a:pPr>
            <a:r>
              <a:rPr lang="en-US" sz="2250" b="1" dirty="0">
                <a:solidFill>
                  <a:srgbClr val="D90368"/>
                </a:solidFill>
                <a:latin typeface="Livvic" pitchFamily="34" charset="0"/>
                <a:ea typeface="Livvic" pitchFamily="34" charset="-122"/>
                <a:cs typeface="Livvic" pitchFamily="34" charset="-120"/>
              </a:rPr>
              <a:t>People Who Help With Learning</a:t>
            </a:r>
            <a:endParaRPr lang="en-US" sz="2250" dirty="0"/>
          </a:p>
        </p:txBody>
      </p:sp>
      <p:sp>
        <p:nvSpPr>
          <p:cNvPr id="3" name="1K5xc5uN"/>
          <p:cNvSpPr/>
          <p:nvPr/>
        </p:nvSpPr>
        <p:spPr>
          <a:xfrm>
            <a:off x="434340" y="1120140"/>
            <a:ext cx="2891790" cy="3989070"/>
          </a:xfrm>
          <a:prstGeom prst="rect">
            <a:avLst/>
          </a:prstGeom>
          <a:noFill/>
          <a:ln/>
        </p:spPr>
        <p:txBody>
          <a:bodyPr wrap="square" lIns="0" tIns="0" rIns="0" bIns="0" rtlCol="0" anchor="t"/>
          <a:lstStyle/>
          <a:p>
            <a:pPr marL="0" indent="0" algn="l">
              <a:lnSpc>
                <a:spcPts val="3024"/>
              </a:lnSpc>
              <a:spcBef>
                <a:spcPts val="450"/>
              </a:spcBef>
              <a:spcAft>
                <a:spcPts val="450"/>
              </a:spcAft>
              <a:buNone/>
            </a:pPr>
            <a:r>
              <a:rPr lang="en-US" sz="2160" dirty="0">
                <a:solidFill>
                  <a:srgbClr val="040F0F"/>
                </a:solidFill>
                <a:latin typeface="Comic Neue" pitchFamily="34" charset="0"/>
                <a:ea typeface="Comic Neue" pitchFamily="34" charset="-122"/>
                <a:cs typeface="Comic Neue" pitchFamily="34" charset="-120"/>
              </a:rPr>
              <a:t>Some children work with other teachers during the school day. </a:t>
            </a:r>
            <a:r>
              <a:rPr lang="en-US" sz="2160" b="1" dirty="0">
                <a:solidFill>
                  <a:srgbClr val="040F0F"/>
                </a:solidFill>
                <a:latin typeface="Comic Neue" pitchFamily="34" charset="0"/>
                <a:ea typeface="Comic Neue" pitchFamily="34" charset="-122"/>
                <a:cs typeface="Comic Neue" pitchFamily="34" charset="-120"/>
              </a:rPr>
              <a:t>Mrs Bailey and Ms McClean</a:t>
            </a:r>
            <a:r>
              <a:rPr lang="en-US" sz="2160" dirty="0">
                <a:solidFill>
                  <a:srgbClr val="040F0F"/>
                </a:solidFill>
                <a:latin typeface="Comic Neue" pitchFamily="34" charset="0"/>
                <a:ea typeface="Comic Neue" pitchFamily="34" charset="-122"/>
                <a:cs typeface="Comic Neue" pitchFamily="34" charset="-120"/>
              </a:rPr>
              <a:t> are our Learning Support Teachers. They work with children to support their learning.</a:t>
            </a:r>
            <a:endParaRPr lang="en-US" sz="2160" dirty="0"/>
          </a:p>
        </p:txBody>
      </p:sp>
      <p:pic>
        <p:nvPicPr>
          <p:cNvPr id="4" name="tdc13fj0" descr="/home/forge/chalkie-production-workers-1/releases/78652156/backend/storage/app/render-specs/a9e7d114-19f7-4562-8d71-1a312a82cad4/img_0e4f38cd773f9659bbf6f4b5f0de4899.jpg"/>
          <p:cNvPicPr>
            <a:picLocks noChangeAspect="1"/>
          </p:cNvPicPr>
          <p:nvPr/>
        </p:nvPicPr>
        <p:blipFill>
          <a:blip r:embed="rId4"/>
          <a:stretch>
            <a:fillRect/>
          </a:stretch>
        </p:blipFill>
        <p:spPr>
          <a:xfrm>
            <a:off x="3383280" y="1154430"/>
            <a:ext cx="2137410" cy="2857500"/>
          </a:xfrm>
          <a:prstGeom prst="roundRect">
            <a:avLst>
              <a:gd name="adj" fmla="val 4278"/>
            </a:avLst>
          </a:prstGeom>
        </p:spPr>
      </p:pic>
      <p:sp>
        <p:nvSpPr>
          <p:cNvPr id="5" name="6Zxeu2sY"/>
          <p:cNvSpPr/>
          <p:nvPr/>
        </p:nvSpPr>
        <p:spPr>
          <a:xfrm>
            <a:off x="4034790" y="4097084"/>
            <a:ext cx="1291590" cy="491490"/>
          </a:xfrm>
          <a:prstGeom prst="rect">
            <a:avLst/>
          </a:prstGeom>
          <a:noFill/>
          <a:ln/>
        </p:spPr>
        <p:txBody>
          <a:bodyPr wrap="square" lIns="45720" tIns="45720" rIns="45720" bIns="45720" rtlCol="0" anchor="t"/>
          <a:lstStyle/>
          <a:p>
            <a:pPr marL="0" indent="0" algn="ctr">
              <a:lnSpc>
                <a:spcPts val="2376"/>
              </a:lnSpc>
              <a:spcBef>
                <a:spcPts val="360"/>
              </a:spcBef>
              <a:spcAft>
                <a:spcPts val="360"/>
              </a:spcAft>
              <a:buNone/>
            </a:pPr>
            <a:r>
              <a:rPr lang="en-US" sz="1980" b="1" dirty="0">
                <a:solidFill>
                  <a:srgbClr val="040F0F"/>
                </a:solidFill>
                <a:latin typeface="Comic Neue" pitchFamily="34" charset="0"/>
                <a:ea typeface="Comic Neue" pitchFamily="34" charset="-122"/>
                <a:cs typeface="Comic Neue" pitchFamily="34" charset="-120"/>
              </a:rPr>
              <a:t>Mrs Bailey</a:t>
            </a:r>
            <a:endParaRPr lang="en-US" sz="1980" dirty="0"/>
          </a:p>
        </p:txBody>
      </p:sp>
      <p:pic>
        <p:nvPicPr>
          <p:cNvPr id="6" name="0uvitzbv" descr="/home/forge/chalkie-production-workers-1/releases/78652156/backend/storage/app/render-specs/a9e7d114-19f7-4562-8d71-1a312a82cad4/img_f43fe7782b74fb248bf12a01cbadcf0e.jpg"/>
          <p:cNvPicPr>
            <a:picLocks noChangeAspect="1"/>
          </p:cNvPicPr>
          <p:nvPr/>
        </p:nvPicPr>
        <p:blipFill>
          <a:blip r:embed="rId5"/>
          <a:stretch>
            <a:fillRect/>
          </a:stretch>
        </p:blipFill>
        <p:spPr>
          <a:xfrm>
            <a:off x="6126480" y="1154430"/>
            <a:ext cx="2080260" cy="2857500"/>
          </a:xfrm>
          <a:prstGeom prst="roundRect">
            <a:avLst>
              <a:gd name="adj" fmla="val 4396"/>
            </a:avLst>
          </a:prstGeom>
        </p:spPr>
      </p:pic>
      <p:sp>
        <p:nvSpPr>
          <p:cNvPr id="7" name="yd9EFhbw"/>
          <p:cNvSpPr/>
          <p:nvPr/>
        </p:nvSpPr>
        <p:spPr>
          <a:xfrm>
            <a:off x="6675120" y="4097084"/>
            <a:ext cx="1485900" cy="491490"/>
          </a:xfrm>
          <a:prstGeom prst="rect">
            <a:avLst/>
          </a:prstGeom>
          <a:noFill/>
          <a:ln/>
        </p:spPr>
        <p:txBody>
          <a:bodyPr wrap="square" lIns="45720" tIns="45720" rIns="45720" bIns="45720" rtlCol="0" anchor="t"/>
          <a:lstStyle/>
          <a:p>
            <a:pPr marL="0" indent="0" algn="ctr">
              <a:lnSpc>
                <a:spcPts val="2376"/>
              </a:lnSpc>
              <a:spcBef>
                <a:spcPts val="360"/>
              </a:spcBef>
              <a:spcAft>
                <a:spcPts val="360"/>
              </a:spcAft>
              <a:buNone/>
            </a:pPr>
            <a:r>
              <a:rPr lang="en-US" sz="1980" b="1" dirty="0">
                <a:solidFill>
                  <a:srgbClr val="040F0F"/>
                </a:solidFill>
                <a:latin typeface="Comic Neue" pitchFamily="34" charset="0"/>
                <a:ea typeface="Comic Neue" pitchFamily="34" charset="-122"/>
                <a:cs typeface="Comic Neue" pitchFamily="34" charset="-120"/>
              </a:rPr>
              <a:t>Ms McClean</a:t>
            </a:r>
            <a:endParaRPr lang="en-US" sz="198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Ky1Z3Gqb"/>
          <p:cNvSpPr/>
          <p:nvPr/>
        </p:nvSpPr>
        <p:spPr>
          <a:xfrm>
            <a:off x="274320" y="190738"/>
            <a:ext cx="8595360" cy="708660"/>
          </a:xfrm>
          <a:prstGeom prst="rect">
            <a:avLst/>
          </a:prstGeom>
          <a:noFill/>
          <a:ln/>
        </p:spPr>
        <p:txBody>
          <a:bodyPr wrap="square" lIns="45720" tIns="45720" rIns="45720" bIns="45720" rtlCol="0" anchor="t"/>
          <a:lstStyle/>
          <a:p>
            <a:pPr marL="0" indent="0" algn="l">
              <a:lnSpc>
                <a:spcPts val="2700"/>
              </a:lnSpc>
              <a:spcBef>
                <a:spcPts val="450"/>
              </a:spcBef>
              <a:spcAft>
                <a:spcPts val="450"/>
              </a:spcAft>
              <a:buNone/>
            </a:pPr>
            <a:r>
              <a:rPr lang="en-US" sz="2250" b="1" dirty="0">
                <a:solidFill>
                  <a:srgbClr val="D90368"/>
                </a:solidFill>
                <a:latin typeface="Livvic" pitchFamily="34" charset="0"/>
                <a:ea typeface="Livvic" pitchFamily="34" charset="-122"/>
                <a:cs typeface="Livvic" pitchFamily="34" charset="-120"/>
              </a:rPr>
              <a:t>Our EAL Teacher</a:t>
            </a:r>
            <a:endParaRPr lang="en-US" sz="2250" dirty="0"/>
          </a:p>
        </p:txBody>
      </p:sp>
      <p:sp>
        <p:nvSpPr>
          <p:cNvPr id="3" name="Pfokb1SS"/>
          <p:cNvSpPr/>
          <p:nvPr/>
        </p:nvSpPr>
        <p:spPr>
          <a:xfrm>
            <a:off x="274320" y="1680210"/>
            <a:ext cx="5463540" cy="2514600"/>
          </a:xfrm>
          <a:prstGeom prst="rect">
            <a:avLst/>
          </a:prstGeom>
          <a:noFill/>
          <a:ln/>
        </p:spPr>
        <p:txBody>
          <a:bodyPr wrap="square" lIns="45720" tIns="45720" rIns="45720" bIns="45720" rtlCol="0" anchor="t"/>
          <a:lstStyle/>
          <a:p>
            <a:pPr marL="0" indent="0" algn="l">
              <a:lnSpc>
                <a:spcPts val="3024"/>
              </a:lnSpc>
              <a:spcBef>
                <a:spcPts val="450"/>
              </a:spcBef>
              <a:spcAft>
                <a:spcPts val="450"/>
              </a:spcAft>
              <a:buNone/>
            </a:pPr>
            <a:r>
              <a:rPr lang="en-US" sz="2160" b="1" dirty="0">
                <a:solidFill>
                  <a:srgbClr val="040F0F"/>
                </a:solidFill>
                <a:latin typeface="Comic Neue" pitchFamily="34" charset="0"/>
                <a:ea typeface="Comic Neue" pitchFamily="34" charset="-122"/>
                <a:cs typeface="Comic Neue" pitchFamily="34" charset="-120"/>
              </a:rPr>
              <a:t>Mr O'Loughlin</a:t>
            </a:r>
            <a:r>
              <a:rPr lang="en-US" sz="2160" dirty="0">
                <a:solidFill>
                  <a:srgbClr val="040F0F"/>
                </a:solidFill>
                <a:latin typeface="Comic Neue" pitchFamily="34" charset="0"/>
                <a:ea typeface="Comic Neue" pitchFamily="34" charset="-122"/>
                <a:cs typeface="Comic Neue" pitchFamily="34" charset="-120"/>
              </a:rPr>
              <a:t> is our EAL teacher. He supports children who are learning English as an additional language. Different children may work with different teachers at different times. This is one of the ways children are supported at school.</a:t>
            </a:r>
            <a:endParaRPr lang="en-US" sz="2160" dirty="0"/>
          </a:p>
        </p:txBody>
      </p:sp>
      <p:pic>
        <p:nvPicPr>
          <p:cNvPr id="4" name="kyn1olnk" descr="/home/forge/chalkie-production-workers-1/releases/78652156/backend/storage/app/render-specs/a9e7d114-19f7-4562-8d71-1a312a82cad4/img_5492cf61f7ae88c6e65ab42c765d0e92.jpg"/>
          <p:cNvPicPr>
            <a:picLocks noChangeAspect="1"/>
          </p:cNvPicPr>
          <p:nvPr/>
        </p:nvPicPr>
        <p:blipFill>
          <a:blip r:embed="rId4"/>
          <a:stretch>
            <a:fillRect/>
          </a:stretch>
        </p:blipFill>
        <p:spPr>
          <a:xfrm>
            <a:off x="6012180" y="422910"/>
            <a:ext cx="2857500" cy="4206240"/>
          </a:xfrm>
          <a:prstGeom prst="roundRect">
            <a:avLst>
              <a:gd name="adj" fmla="val 4800"/>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jTvVBVm3"/>
          <p:cNvSpPr/>
          <p:nvPr/>
        </p:nvSpPr>
        <p:spPr>
          <a:xfrm>
            <a:off x="274320" y="190738"/>
            <a:ext cx="8595360" cy="617220"/>
          </a:xfrm>
          <a:prstGeom prst="rect">
            <a:avLst/>
          </a:prstGeom>
          <a:noFill/>
          <a:ln/>
        </p:spPr>
        <p:txBody>
          <a:bodyPr wrap="square" lIns="0" tIns="0" rIns="0" bIns="0" rtlCol="0" anchor="t"/>
          <a:lstStyle/>
          <a:p>
            <a:pPr marL="0" indent="0" algn="l">
              <a:lnSpc>
                <a:spcPts val="2700"/>
              </a:lnSpc>
              <a:spcBef>
                <a:spcPts val="450"/>
              </a:spcBef>
              <a:spcAft>
                <a:spcPts val="450"/>
              </a:spcAft>
              <a:buNone/>
            </a:pPr>
            <a:r>
              <a:rPr lang="en-US" sz="2250" b="1" dirty="0">
                <a:solidFill>
                  <a:srgbClr val="D90368"/>
                </a:solidFill>
                <a:latin typeface="Livvic" pitchFamily="34" charset="0"/>
                <a:ea typeface="Livvic" pitchFamily="34" charset="-122"/>
                <a:cs typeface="Livvic" pitchFamily="34" charset="-120"/>
              </a:rPr>
              <a:t>Our Mainstream Class SNAs</a:t>
            </a:r>
            <a:endParaRPr lang="en-US" sz="2250" dirty="0"/>
          </a:p>
        </p:txBody>
      </p:sp>
      <p:sp>
        <p:nvSpPr>
          <p:cNvPr id="3" name="Wjx3dZ4o"/>
          <p:cNvSpPr/>
          <p:nvPr/>
        </p:nvSpPr>
        <p:spPr>
          <a:xfrm>
            <a:off x="274320" y="862394"/>
            <a:ext cx="8595360" cy="1645920"/>
          </a:xfrm>
          <a:prstGeom prst="rect">
            <a:avLst/>
          </a:prstGeom>
          <a:noFill/>
          <a:ln/>
        </p:spPr>
        <p:txBody>
          <a:bodyPr wrap="square" lIns="45720" tIns="45720" rIns="45720" bIns="45720" rtlCol="0" anchor="t"/>
          <a:lstStyle/>
          <a:p>
            <a:pPr marL="0" indent="0" algn="l">
              <a:lnSpc>
                <a:spcPts val="2376"/>
              </a:lnSpc>
              <a:spcBef>
                <a:spcPts val="360"/>
              </a:spcBef>
              <a:spcAft>
                <a:spcPts val="360"/>
              </a:spcAft>
              <a:buNone/>
            </a:pPr>
            <a:r>
              <a:rPr lang="en-US" sz="1980" dirty="0">
                <a:solidFill>
                  <a:srgbClr val="040F0F"/>
                </a:solidFill>
                <a:latin typeface="Comic Neue" pitchFamily="34" charset="0"/>
                <a:ea typeface="Comic Neue" pitchFamily="34" charset="-122"/>
                <a:cs typeface="Comic Neue" pitchFamily="34" charset="-120"/>
              </a:rPr>
              <a:t>There are eight SNAs in Crehana N.S.</a:t>
            </a:r>
            <a:endParaRPr lang="en-US" sz="1980" dirty="0"/>
          </a:p>
          <a:p>
            <a:pPr marL="0" indent="0" algn="l">
              <a:lnSpc>
                <a:spcPts val="2376"/>
              </a:lnSpc>
              <a:spcBef>
                <a:spcPts val="360"/>
              </a:spcBef>
              <a:spcAft>
                <a:spcPts val="360"/>
              </a:spcAft>
              <a:buNone/>
            </a:pPr>
            <a:r>
              <a:rPr lang="en-US" sz="1980" dirty="0">
                <a:solidFill>
                  <a:srgbClr val="040F0F"/>
                </a:solidFill>
                <a:latin typeface="Comic Neue" pitchFamily="34" charset="0"/>
                <a:ea typeface="Comic Neue" pitchFamily="34" charset="-122"/>
                <a:cs typeface="Comic Neue" pitchFamily="34" charset="-120"/>
              </a:rPr>
              <a:t>SNAs are part of our school team.</a:t>
            </a:r>
            <a:endParaRPr lang="en-US" sz="1980" dirty="0"/>
          </a:p>
          <a:p>
            <a:pPr marL="0" indent="0" algn="l">
              <a:lnSpc>
                <a:spcPts val="2376"/>
              </a:lnSpc>
              <a:spcBef>
                <a:spcPts val="360"/>
              </a:spcBef>
              <a:spcAft>
                <a:spcPts val="360"/>
              </a:spcAft>
              <a:buNone/>
            </a:pPr>
            <a:r>
              <a:rPr lang="en-US" sz="1980" dirty="0">
                <a:solidFill>
                  <a:srgbClr val="040F0F"/>
                </a:solidFill>
                <a:latin typeface="Comic Neue" pitchFamily="34" charset="0"/>
                <a:ea typeface="Comic Neue" pitchFamily="34" charset="-122"/>
                <a:cs typeface="Comic Neue" pitchFamily="34" charset="-120"/>
              </a:rPr>
              <a:t>They support children in different ways during the school day.</a:t>
            </a:r>
            <a:endParaRPr lang="en-US" sz="1980" dirty="0"/>
          </a:p>
          <a:p>
            <a:pPr marL="0" indent="0" algn="l">
              <a:lnSpc>
                <a:spcPts val="2376"/>
              </a:lnSpc>
              <a:spcBef>
                <a:spcPts val="360"/>
              </a:spcBef>
              <a:spcAft>
                <a:spcPts val="360"/>
              </a:spcAft>
              <a:buNone/>
            </a:pPr>
            <a:r>
              <a:rPr lang="en-US" sz="1980" dirty="0">
                <a:solidFill>
                  <a:srgbClr val="040F0F"/>
                </a:solidFill>
                <a:latin typeface="Comic Neue" pitchFamily="34" charset="0"/>
                <a:ea typeface="Comic Neue" pitchFamily="34" charset="-122"/>
                <a:cs typeface="Comic Neue" pitchFamily="34" charset="-120"/>
              </a:rPr>
              <a:t>I may see an SNA in my classroom, outside, or in another part of the school.</a:t>
            </a:r>
            <a:endParaRPr lang="en-US" sz="1980" dirty="0"/>
          </a:p>
          <a:p>
            <a:pPr marL="0" indent="0" algn="l">
              <a:lnSpc>
                <a:spcPts val="2376"/>
              </a:lnSpc>
              <a:spcBef>
                <a:spcPts val="360"/>
              </a:spcBef>
              <a:spcAft>
                <a:spcPts val="360"/>
              </a:spcAft>
              <a:buNone/>
            </a:pPr>
            <a:r>
              <a:rPr lang="en-US" sz="1980" dirty="0">
                <a:solidFill>
                  <a:srgbClr val="040F0F"/>
                </a:solidFill>
                <a:latin typeface="Comic Neue" pitchFamily="34" charset="0"/>
                <a:ea typeface="Comic Neue" pitchFamily="34" charset="-122"/>
                <a:cs typeface="Comic Neue" pitchFamily="34" charset="-120"/>
              </a:rPr>
              <a:t>I can get to know the adults who are part of my school day.</a:t>
            </a:r>
            <a:endParaRPr lang="en-US" sz="1980" dirty="0"/>
          </a:p>
        </p:txBody>
      </p:sp>
      <p:pic>
        <p:nvPicPr>
          <p:cNvPr id="4" name="jblylisd" descr="/home/forge/chalkie-production-workers-1/releases/78652156/backend/storage/app/render-specs/a9e7d114-19f7-4562-8d71-1a312a82cad4/img_cb4af5ede4b8dd3f5674e2db8b8dca9c.jpg"/>
          <p:cNvPicPr>
            <a:picLocks noChangeAspect="1"/>
          </p:cNvPicPr>
          <p:nvPr/>
        </p:nvPicPr>
        <p:blipFill>
          <a:blip r:embed="rId4"/>
          <a:stretch>
            <a:fillRect/>
          </a:stretch>
        </p:blipFill>
        <p:spPr>
          <a:xfrm>
            <a:off x="445770" y="2640330"/>
            <a:ext cx="1577340" cy="2057400"/>
          </a:xfrm>
          <a:prstGeom prst="roundRect">
            <a:avLst>
              <a:gd name="adj" fmla="val 5797"/>
            </a:avLst>
          </a:prstGeom>
        </p:spPr>
      </p:pic>
      <p:sp>
        <p:nvSpPr>
          <p:cNvPr id="5" name="05upKeR8"/>
          <p:cNvSpPr/>
          <p:nvPr/>
        </p:nvSpPr>
        <p:spPr>
          <a:xfrm>
            <a:off x="217170" y="4761738"/>
            <a:ext cx="2045970" cy="320040"/>
          </a:xfrm>
          <a:prstGeom prst="rect">
            <a:avLst/>
          </a:prstGeom>
          <a:noFill/>
          <a:ln/>
        </p:spPr>
        <p:txBody>
          <a:bodyPr wrap="square" lIns="0" tIns="0" rIns="0" bIns="0" rtlCol="0" anchor="ctr"/>
          <a:lstStyle/>
          <a:p>
            <a:pPr marL="0" indent="0" algn="ctr">
              <a:lnSpc>
                <a:spcPts val="1728"/>
              </a:lnSpc>
              <a:spcBef>
                <a:spcPts val="270"/>
              </a:spcBef>
              <a:spcAft>
                <a:spcPts val="270"/>
              </a:spcAft>
              <a:buNone/>
            </a:pPr>
            <a:r>
              <a:rPr lang="en-US" sz="1440" b="1" dirty="0">
                <a:solidFill>
                  <a:srgbClr val="040F0F"/>
                </a:solidFill>
                <a:latin typeface="Comic Neue" pitchFamily="34" charset="0"/>
                <a:ea typeface="Comic Neue" pitchFamily="34" charset="-122"/>
                <a:cs typeface="Comic Neue" pitchFamily="34" charset="-120"/>
              </a:rPr>
              <a:t>Ursula O’Regan</a:t>
            </a:r>
            <a:endParaRPr lang="en-US" sz="1440" dirty="0"/>
          </a:p>
        </p:txBody>
      </p:sp>
      <p:pic>
        <p:nvPicPr>
          <p:cNvPr id="6" name="vssgj9z5" descr="/home/forge/chalkie-production-workers-1/releases/78652156/backend/storage/app/render-specs/a9e7d114-19f7-4562-8d71-1a312a82cad4/img_d1cbc63e2c24eab32dfb69cc4b24b7d1.jpg"/>
          <p:cNvPicPr>
            <a:picLocks noChangeAspect="1"/>
          </p:cNvPicPr>
          <p:nvPr/>
        </p:nvPicPr>
        <p:blipFill>
          <a:blip r:embed="rId5"/>
          <a:stretch>
            <a:fillRect/>
          </a:stretch>
        </p:blipFill>
        <p:spPr>
          <a:xfrm>
            <a:off x="2617470" y="2640330"/>
            <a:ext cx="1634490" cy="2057400"/>
          </a:xfrm>
          <a:prstGeom prst="roundRect">
            <a:avLst>
              <a:gd name="adj" fmla="val 5594"/>
            </a:avLst>
          </a:prstGeom>
        </p:spPr>
      </p:pic>
      <p:sp>
        <p:nvSpPr>
          <p:cNvPr id="7" name="AoPhZzS3"/>
          <p:cNvSpPr/>
          <p:nvPr/>
        </p:nvSpPr>
        <p:spPr>
          <a:xfrm>
            <a:off x="2411730" y="4761738"/>
            <a:ext cx="2045970" cy="320040"/>
          </a:xfrm>
          <a:prstGeom prst="rect">
            <a:avLst/>
          </a:prstGeom>
          <a:noFill/>
          <a:ln/>
        </p:spPr>
        <p:txBody>
          <a:bodyPr wrap="square" lIns="0" tIns="0" rIns="0" bIns="0" rtlCol="0" anchor="ctr"/>
          <a:lstStyle/>
          <a:p>
            <a:pPr marL="0" indent="0" algn="ctr">
              <a:lnSpc>
                <a:spcPts val="1728"/>
              </a:lnSpc>
              <a:spcBef>
                <a:spcPts val="270"/>
              </a:spcBef>
              <a:spcAft>
                <a:spcPts val="270"/>
              </a:spcAft>
              <a:buNone/>
            </a:pPr>
            <a:r>
              <a:rPr lang="en-US" sz="1440" b="1" dirty="0">
                <a:solidFill>
                  <a:srgbClr val="040F0F"/>
                </a:solidFill>
                <a:latin typeface="Comic Neue" pitchFamily="34" charset="0"/>
                <a:ea typeface="Comic Neue" pitchFamily="34" charset="-122"/>
                <a:cs typeface="Comic Neue" pitchFamily="34" charset="-120"/>
              </a:rPr>
              <a:t>Audrey Blair</a:t>
            </a:r>
            <a:endParaRPr lang="en-US" sz="1440" dirty="0"/>
          </a:p>
        </p:txBody>
      </p:sp>
      <p:pic>
        <p:nvPicPr>
          <p:cNvPr id="8" name="gpjfjogw" descr="/home/forge/chalkie-production-workers-1/releases/78652156/backend/storage/app/render-specs/a9e7d114-19f7-4562-8d71-1a312a82cad4/img_d82799b089ec22d755bd92baac14bd38.jpg"/>
          <p:cNvPicPr>
            <a:picLocks noChangeAspect="1"/>
          </p:cNvPicPr>
          <p:nvPr/>
        </p:nvPicPr>
        <p:blipFill>
          <a:blip r:embed="rId6"/>
          <a:stretch>
            <a:fillRect/>
          </a:stretch>
        </p:blipFill>
        <p:spPr>
          <a:xfrm>
            <a:off x="4800600" y="2640330"/>
            <a:ext cx="1577340" cy="2057400"/>
          </a:xfrm>
          <a:prstGeom prst="roundRect">
            <a:avLst>
              <a:gd name="adj" fmla="val 5797"/>
            </a:avLst>
          </a:prstGeom>
        </p:spPr>
      </p:pic>
      <p:sp>
        <p:nvSpPr>
          <p:cNvPr id="9" name="elASISGQ"/>
          <p:cNvSpPr/>
          <p:nvPr/>
        </p:nvSpPr>
        <p:spPr>
          <a:xfrm>
            <a:off x="4629150" y="4761738"/>
            <a:ext cx="2045970" cy="320040"/>
          </a:xfrm>
          <a:prstGeom prst="rect">
            <a:avLst/>
          </a:prstGeom>
          <a:noFill/>
          <a:ln/>
        </p:spPr>
        <p:txBody>
          <a:bodyPr wrap="square" lIns="0" tIns="0" rIns="0" bIns="0" rtlCol="0" anchor="ctr"/>
          <a:lstStyle/>
          <a:p>
            <a:pPr marL="0" indent="0" algn="ctr">
              <a:lnSpc>
                <a:spcPts val="1728"/>
              </a:lnSpc>
              <a:spcBef>
                <a:spcPts val="270"/>
              </a:spcBef>
              <a:spcAft>
                <a:spcPts val="270"/>
              </a:spcAft>
              <a:buNone/>
            </a:pPr>
            <a:r>
              <a:rPr lang="en-US" sz="1440" b="1" dirty="0">
                <a:solidFill>
                  <a:srgbClr val="040F0F"/>
                </a:solidFill>
                <a:latin typeface="Comic Neue" pitchFamily="34" charset="0"/>
                <a:ea typeface="Comic Neue" pitchFamily="34" charset="-122"/>
                <a:cs typeface="Comic Neue" pitchFamily="34" charset="-120"/>
              </a:rPr>
              <a:t>Sinéad O’Regan</a:t>
            </a:r>
            <a:endParaRPr lang="en-US" sz="1440" dirty="0"/>
          </a:p>
        </p:txBody>
      </p:sp>
      <p:pic>
        <p:nvPicPr>
          <p:cNvPr id="10" name="s4zqjfej" descr="/home/forge/chalkie-production-workers-1/releases/78652156/backend/storage/app/render-specs/a9e7d114-19f7-4562-8d71-1a312a82cad4/img_2256beba82c36829f052d0cd4b949fbb.jpg"/>
          <p:cNvPicPr>
            <a:picLocks noChangeAspect="1"/>
          </p:cNvPicPr>
          <p:nvPr/>
        </p:nvPicPr>
        <p:blipFill>
          <a:blip r:embed="rId7"/>
          <a:stretch>
            <a:fillRect/>
          </a:stretch>
        </p:blipFill>
        <p:spPr>
          <a:xfrm>
            <a:off x="6926580" y="2640330"/>
            <a:ext cx="1577340" cy="2057400"/>
          </a:xfrm>
          <a:prstGeom prst="roundRect">
            <a:avLst>
              <a:gd name="adj" fmla="val 5797"/>
            </a:avLst>
          </a:prstGeom>
        </p:spPr>
      </p:pic>
      <p:sp>
        <p:nvSpPr>
          <p:cNvPr id="11" name="3kbc2dPg"/>
          <p:cNvSpPr/>
          <p:nvPr/>
        </p:nvSpPr>
        <p:spPr>
          <a:xfrm>
            <a:off x="6755130" y="4761738"/>
            <a:ext cx="2045970" cy="320040"/>
          </a:xfrm>
          <a:prstGeom prst="rect">
            <a:avLst/>
          </a:prstGeom>
          <a:noFill/>
          <a:ln/>
        </p:spPr>
        <p:txBody>
          <a:bodyPr wrap="square" lIns="0" tIns="0" rIns="0" bIns="0" rtlCol="0" anchor="ctr"/>
          <a:lstStyle/>
          <a:p>
            <a:pPr marL="0" indent="0" algn="ctr">
              <a:lnSpc>
                <a:spcPts val="1728"/>
              </a:lnSpc>
              <a:spcBef>
                <a:spcPts val="270"/>
              </a:spcBef>
              <a:spcAft>
                <a:spcPts val="270"/>
              </a:spcAft>
              <a:buNone/>
            </a:pPr>
            <a:r>
              <a:rPr lang="en-US" sz="1440" b="1" dirty="0">
                <a:solidFill>
                  <a:srgbClr val="040F0F"/>
                </a:solidFill>
                <a:latin typeface="Comic Neue" pitchFamily="34" charset="0"/>
                <a:ea typeface="Comic Neue" pitchFamily="34" charset="-122"/>
                <a:cs typeface="Comic Neue" pitchFamily="34" charset="-120"/>
              </a:rPr>
              <a:t>Sharon Moore</a:t>
            </a:r>
            <a:endParaRPr lang="en-US" sz="144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yOEAm5fI"/>
          <p:cNvSpPr/>
          <p:nvPr/>
        </p:nvSpPr>
        <p:spPr>
          <a:xfrm>
            <a:off x="274320" y="190738"/>
            <a:ext cx="8595360" cy="708660"/>
          </a:xfrm>
          <a:prstGeom prst="rect">
            <a:avLst/>
          </a:prstGeom>
          <a:noFill/>
          <a:ln/>
        </p:spPr>
        <p:txBody>
          <a:bodyPr wrap="square" lIns="45720" tIns="45720" rIns="45720" bIns="45720" rtlCol="0" anchor="t"/>
          <a:lstStyle/>
          <a:p>
            <a:pPr marL="0" indent="0" algn="l">
              <a:lnSpc>
                <a:spcPts val="2700"/>
              </a:lnSpc>
              <a:spcBef>
                <a:spcPts val="450"/>
              </a:spcBef>
              <a:spcAft>
                <a:spcPts val="450"/>
              </a:spcAft>
              <a:buNone/>
            </a:pPr>
            <a:r>
              <a:rPr lang="en-US" sz="2250" b="1" dirty="0">
                <a:solidFill>
                  <a:srgbClr val="D90368"/>
                </a:solidFill>
                <a:latin typeface="Livvic" pitchFamily="34" charset="0"/>
                <a:ea typeface="Livvic" pitchFamily="34" charset="-122"/>
                <a:cs typeface="Livvic" pitchFamily="34" charset="-120"/>
              </a:rPr>
              <a:t>Our Special Class SNAs</a:t>
            </a:r>
            <a:endParaRPr lang="en-US" sz="2250" dirty="0"/>
          </a:p>
        </p:txBody>
      </p:sp>
      <p:pic>
        <p:nvPicPr>
          <p:cNvPr id="3" name="afy5x3at" descr="/home/forge/chalkie-production-workers-1/releases/78652156/backend/storage/app/render-specs/a9e7d114-19f7-4562-8d71-1a312a82cad4/img_b6e398179dc3b6ff00792ff59265e47d.jpg"/>
          <p:cNvPicPr>
            <a:picLocks noChangeAspect="1"/>
          </p:cNvPicPr>
          <p:nvPr/>
        </p:nvPicPr>
        <p:blipFill>
          <a:blip r:embed="rId4"/>
          <a:stretch>
            <a:fillRect/>
          </a:stretch>
        </p:blipFill>
        <p:spPr>
          <a:xfrm>
            <a:off x="274320" y="1154430"/>
            <a:ext cx="1257300" cy="1657350"/>
          </a:xfrm>
          <a:prstGeom prst="roundRect">
            <a:avLst>
              <a:gd name="adj" fmla="val 7273"/>
            </a:avLst>
          </a:prstGeom>
        </p:spPr>
      </p:pic>
      <p:sp>
        <p:nvSpPr>
          <p:cNvPr id="4" name="8Posn9W9"/>
          <p:cNvSpPr/>
          <p:nvPr/>
        </p:nvSpPr>
        <p:spPr>
          <a:xfrm>
            <a:off x="1920240" y="1707642"/>
            <a:ext cx="2560320" cy="537210"/>
          </a:xfrm>
          <a:prstGeom prst="rect">
            <a:avLst/>
          </a:prstGeom>
          <a:noFill/>
          <a:ln/>
        </p:spPr>
        <p:txBody>
          <a:bodyPr wrap="square" lIns="45720" tIns="45720" rIns="45720" bIns="45720" rtlCol="0" anchor="ctr"/>
          <a:lstStyle/>
          <a:p>
            <a:pPr marL="0" indent="0" algn="ctr">
              <a:lnSpc>
                <a:spcPts val="2592"/>
              </a:lnSpc>
              <a:spcBef>
                <a:spcPts val="450"/>
              </a:spcBef>
              <a:spcAft>
                <a:spcPts val="450"/>
              </a:spcAft>
              <a:buNone/>
            </a:pPr>
            <a:r>
              <a:rPr lang="en-US" sz="2160" b="1" dirty="0">
                <a:solidFill>
                  <a:srgbClr val="040F0F"/>
                </a:solidFill>
                <a:latin typeface="Comic Neue" pitchFamily="34" charset="0"/>
                <a:ea typeface="Comic Neue" pitchFamily="34" charset="-122"/>
                <a:cs typeface="Comic Neue" pitchFamily="34" charset="-120"/>
              </a:rPr>
              <a:t>Eileen O’Shea</a:t>
            </a:r>
            <a:endParaRPr lang="en-US" sz="2160" dirty="0"/>
          </a:p>
        </p:txBody>
      </p:sp>
      <p:pic>
        <p:nvPicPr>
          <p:cNvPr id="5" name="gpwygm7o" descr="/home/forge/chalkie-production-workers-1/releases/78652156/backend/storage/app/render-specs/a9e7d114-19f7-4562-8d71-1a312a82cad4/img_ab8edec0422771a8eb8f607a67c346e9.jpg"/>
          <p:cNvPicPr>
            <a:picLocks noChangeAspect="1"/>
          </p:cNvPicPr>
          <p:nvPr/>
        </p:nvPicPr>
        <p:blipFill>
          <a:blip r:embed="rId5"/>
          <a:stretch>
            <a:fillRect/>
          </a:stretch>
        </p:blipFill>
        <p:spPr>
          <a:xfrm>
            <a:off x="4663440" y="1154430"/>
            <a:ext cx="1508760" cy="1657350"/>
          </a:xfrm>
          <a:prstGeom prst="roundRect">
            <a:avLst>
              <a:gd name="adj" fmla="val 6061"/>
            </a:avLst>
          </a:prstGeom>
        </p:spPr>
      </p:pic>
      <p:sp>
        <p:nvSpPr>
          <p:cNvPr id="6" name="Li7RGeRV"/>
          <p:cNvSpPr/>
          <p:nvPr/>
        </p:nvSpPr>
        <p:spPr>
          <a:xfrm>
            <a:off x="6309360" y="1707642"/>
            <a:ext cx="2560320" cy="537210"/>
          </a:xfrm>
          <a:prstGeom prst="rect">
            <a:avLst/>
          </a:prstGeom>
          <a:noFill/>
          <a:ln/>
        </p:spPr>
        <p:txBody>
          <a:bodyPr wrap="square" lIns="45720" tIns="45720" rIns="45720" bIns="45720" rtlCol="0" anchor="ctr"/>
          <a:lstStyle/>
          <a:p>
            <a:pPr marL="0" indent="0" algn="ctr">
              <a:lnSpc>
                <a:spcPts val="2592"/>
              </a:lnSpc>
              <a:spcBef>
                <a:spcPts val="450"/>
              </a:spcBef>
              <a:spcAft>
                <a:spcPts val="450"/>
              </a:spcAft>
              <a:buNone/>
            </a:pPr>
            <a:r>
              <a:rPr lang="en-US" sz="2160" b="1" dirty="0">
                <a:solidFill>
                  <a:srgbClr val="040F0F"/>
                </a:solidFill>
                <a:latin typeface="Comic Neue" pitchFamily="34" charset="0"/>
                <a:ea typeface="Comic Neue" pitchFamily="34" charset="-122"/>
                <a:cs typeface="Comic Neue" pitchFamily="34" charset="-120"/>
              </a:rPr>
              <a:t>Bridget Ann Whelan</a:t>
            </a:r>
            <a:endParaRPr lang="en-US" sz="2160" dirty="0"/>
          </a:p>
        </p:txBody>
      </p:sp>
      <p:pic>
        <p:nvPicPr>
          <p:cNvPr id="7" name="ph5pqltv" descr="/home/forge/chalkie-production-workers-1/releases/78652156/backend/storage/app/render-specs/a9e7d114-19f7-4562-8d71-1a312a82cad4/img_f0db92c49d0bdca43089711927c0b374.jpg"/>
          <p:cNvPicPr>
            <a:picLocks noChangeAspect="1"/>
          </p:cNvPicPr>
          <p:nvPr/>
        </p:nvPicPr>
        <p:blipFill>
          <a:blip r:embed="rId6"/>
          <a:stretch>
            <a:fillRect/>
          </a:stretch>
        </p:blipFill>
        <p:spPr>
          <a:xfrm>
            <a:off x="274320" y="3143250"/>
            <a:ext cx="1257300" cy="1657350"/>
          </a:xfrm>
          <a:prstGeom prst="roundRect">
            <a:avLst>
              <a:gd name="adj" fmla="val 7273"/>
            </a:avLst>
          </a:prstGeom>
        </p:spPr>
      </p:pic>
      <p:sp>
        <p:nvSpPr>
          <p:cNvPr id="8" name="VtUdQeB0"/>
          <p:cNvSpPr/>
          <p:nvPr/>
        </p:nvSpPr>
        <p:spPr>
          <a:xfrm>
            <a:off x="1920240" y="3696462"/>
            <a:ext cx="2560320" cy="537210"/>
          </a:xfrm>
          <a:prstGeom prst="rect">
            <a:avLst/>
          </a:prstGeom>
          <a:noFill/>
          <a:ln/>
        </p:spPr>
        <p:txBody>
          <a:bodyPr wrap="square" lIns="45720" tIns="45720" rIns="45720" bIns="45720" rtlCol="0" anchor="ctr"/>
          <a:lstStyle/>
          <a:p>
            <a:pPr marL="0" indent="0" algn="ctr">
              <a:lnSpc>
                <a:spcPts val="2592"/>
              </a:lnSpc>
              <a:spcBef>
                <a:spcPts val="450"/>
              </a:spcBef>
              <a:spcAft>
                <a:spcPts val="450"/>
              </a:spcAft>
              <a:buNone/>
            </a:pPr>
            <a:r>
              <a:rPr lang="en-US" sz="2160" b="1" dirty="0">
                <a:solidFill>
                  <a:srgbClr val="040F0F"/>
                </a:solidFill>
                <a:latin typeface="Comic Neue" pitchFamily="34" charset="0"/>
                <a:ea typeface="Comic Neue" pitchFamily="34" charset="-122"/>
                <a:cs typeface="Comic Neue" pitchFamily="34" charset="-120"/>
              </a:rPr>
              <a:t>Theresa Kearns</a:t>
            </a:r>
            <a:endParaRPr lang="en-US" sz="2160" dirty="0"/>
          </a:p>
        </p:txBody>
      </p:sp>
      <p:pic>
        <p:nvPicPr>
          <p:cNvPr id="9" name="wzqpjtnj" descr="/home/forge/chalkie-production-workers-1/releases/78652156/backend/storage/app/render-specs/a9e7d114-19f7-4562-8d71-1a312a82cad4/img_d3cbfa248b6ca2085a1043ee006edd84.jpg"/>
          <p:cNvPicPr>
            <a:picLocks noChangeAspect="1"/>
          </p:cNvPicPr>
          <p:nvPr/>
        </p:nvPicPr>
        <p:blipFill>
          <a:blip r:embed="rId7"/>
          <a:stretch>
            <a:fillRect/>
          </a:stretch>
        </p:blipFill>
        <p:spPr>
          <a:xfrm>
            <a:off x="4663440" y="3143250"/>
            <a:ext cx="1508760" cy="1657350"/>
          </a:xfrm>
          <a:prstGeom prst="roundRect">
            <a:avLst>
              <a:gd name="adj" fmla="val 6061"/>
            </a:avLst>
          </a:prstGeom>
        </p:spPr>
      </p:pic>
      <p:sp>
        <p:nvSpPr>
          <p:cNvPr id="10" name="fEzUwRgH"/>
          <p:cNvSpPr/>
          <p:nvPr/>
        </p:nvSpPr>
        <p:spPr>
          <a:xfrm>
            <a:off x="6309360" y="3696462"/>
            <a:ext cx="2560320" cy="537210"/>
          </a:xfrm>
          <a:prstGeom prst="rect">
            <a:avLst/>
          </a:prstGeom>
          <a:noFill/>
          <a:ln/>
        </p:spPr>
        <p:txBody>
          <a:bodyPr wrap="square" lIns="45720" tIns="45720" rIns="45720" bIns="45720" rtlCol="0" anchor="ctr"/>
          <a:lstStyle/>
          <a:p>
            <a:pPr marL="0" indent="0" algn="ctr">
              <a:lnSpc>
                <a:spcPts val="2592"/>
              </a:lnSpc>
              <a:spcBef>
                <a:spcPts val="450"/>
              </a:spcBef>
              <a:spcAft>
                <a:spcPts val="450"/>
              </a:spcAft>
              <a:buNone/>
            </a:pPr>
            <a:r>
              <a:rPr lang="en-US" sz="2160" b="1" dirty="0">
                <a:solidFill>
                  <a:srgbClr val="040F0F"/>
                </a:solidFill>
                <a:latin typeface="Comic Neue" pitchFamily="34" charset="0"/>
                <a:ea typeface="Comic Neue" pitchFamily="34" charset="-122"/>
                <a:cs typeface="Comic Neue" pitchFamily="34" charset="-120"/>
              </a:rPr>
              <a:t>Michelle Phelan</a:t>
            </a:r>
            <a:endParaRPr lang="en-US" sz="216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VemLO2e8"/>
          <p:cNvSpPr/>
          <p:nvPr/>
        </p:nvSpPr>
        <p:spPr>
          <a:xfrm>
            <a:off x="274320" y="190738"/>
            <a:ext cx="8595360" cy="708660"/>
          </a:xfrm>
          <a:prstGeom prst="rect">
            <a:avLst/>
          </a:prstGeom>
          <a:noFill/>
          <a:ln/>
        </p:spPr>
        <p:txBody>
          <a:bodyPr wrap="square" lIns="45720" tIns="45720" rIns="45720" bIns="45720" rtlCol="0" anchor="t"/>
          <a:lstStyle/>
          <a:p>
            <a:pPr marL="0" indent="0" algn="l">
              <a:lnSpc>
                <a:spcPts val="2700"/>
              </a:lnSpc>
              <a:spcBef>
                <a:spcPts val="450"/>
              </a:spcBef>
              <a:spcAft>
                <a:spcPts val="450"/>
              </a:spcAft>
              <a:buNone/>
            </a:pPr>
            <a:r>
              <a:rPr lang="en-US" sz="2250" b="1" dirty="0">
                <a:solidFill>
                  <a:srgbClr val="D90368"/>
                </a:solidFill>
                <a:latin typeface="Livvic" pitchFamily="34" charset="0"/>
                <a:ea typeface="Livvic" pitchFamily="34" charset="-122"/>
                <a:cs typeface="Livvic" pitchFamily="34" charset="-120"/>
              </a:rPr>
              <a:t>Caring for our school</a:t>
            </a:r>
            <a:endParaRPr lang="en-US" sz="2250" dirty="0"/>
          </a:p>
        </p:txBody>
      </p:sp>
      <p:pic>
        <p:nvPicPr>
          <p:cNvPr id="3" name="tok8dl2t" descr="/home/forge/chalkie-production-workers-1/releases/78652156/backend/storage/app/render-specs/a9e7d114-19f7-4562-8d71-1a312a82cad4/img_4709f4b286f281a9cd8926f26d1ee92c.jpg"/>
          <p:cNvPicPr>
            <a:picLocks noChangeAspect="1"/>
          </p:cNvPicPr>
          <p:nvPr/>
        </p:nvPicPr>
        <p:blipFill>
          <a:blip r:embed="rId4"/>
          <a:stretch>
            <a:fillRect/>
          </a:stretch>
        </p:blipFill>
        <p:spPr>
          <a:xfrm>
            <a:off x="1074420" y="1051560"/>
            <a:ext cx="2034540" cy="1943100"/>
          </a:xfrm>
          <a:prstGeom prst="roundRect">
            <a:avLst>
              <a:gd name="adj" fmla="val 7059"/>
            </a:avLst>
          </a:prstGeom>
        </p:spPr>
      </p:pic>
      <p:sp>
        <p:nvSpPr>
          <p:cNvPr id="4" name="eM9Wixpv"/>
          <p:cNvSpPr/>
          <p:nvPr/>
        </p:nvSpPr>
        <p:spPr>
          <a:xfrm>
            <a:off x="274320" y="3002518"/>
            <a:ext cx="4251960" cy="1405890"/>
          </a:xfrm>
          <a:prstGeom prst="rect">
            <a:avLst/>
          </a:prstGeom>
          <a:noFill/>
          <a:ln/>
        </p:spPr>
        <p:txBody>
          <a:bodyPr wrap="square" lIns="45720" tIns="45720" rIns="45720" bIns="45720" rtlCol="0" anchor="t"/>
          <a:lstStyle/>
          <a:p>
            <a:pPr marL="0" indent="0" algn="l">
              <a:lnSpc>
                <a:spcPts val="2700"/>
              </a:lnSpc>
              <a:spcBef>
                <a:spcPts val="450"/>
              </a:spcBef>
              <a:spcAft>
                <a:spcPts val="450"/>
              </a:spcAft>
              <a:buNone/>
            </a:pPr>
            <a:r>
              <a:rPr lang="en-US" sz="2250" b="1" dirty="0">
                <a:solidFill>
                  <a:srgbClr val="D90368"/>
                </a:solidFill>
                <a:latin typeface="Livvic" pitchFamily="34" charset="0"/>
                <a:ea typeface="Livvic" pitchFamily="34" charset="-122"/>
                <a:cs typeface="Livvic" pitchFamily="34" charset="-120"/>
              </a:rPr>
              <a:t>Catherine</a:t>
            </a:r>
            <a:endParaRPr lang="en-US" sz="2250" dirty="0"/>
          </a:p>
          <a:p>
            <a:pPr marL="0" indent="0" algn="l">
              <a:lnSpc>
                <a:spcPts val="2898"/>
              </a:lnSpc>
              <a:spcBef>
                <a:spcPts val="450"/>
              </a:spcBef>
              <a:spcAft>
                <a:spcPts val="450"/>
              </a:spcAft>
              <a:buNone/>
            </a:pPr>
            <a:r>
              <a:rPr lang="en-US" sz="2070" dirty="0">
                <a:solidFill>
                  <a:srgbClr val="040F0F"/>
                </a:solidFill>
                <a:latin typeface="Comic Neue" pitchFamily="34" charset="0"/>
                <a:ea typeface="Comic Neue" pitchFamily="34" charset="-122"/>
                <a:cs typeface="Comic Neue" pitchFamily="34" charset="-120"/>
              </a:rPr>
              <a:t>Catherine keeps our school spotless, clean, and tidy every single day.</a:t>
            </a:r>
            <a:endParaRPr lang="en-US" sz="2250" dirty="0"/>
          </a:p>
        </p:txBody>
      </p:sp>
      <p:pic>
        <p:nvPicPr>
          <p:cNvPr id="5" name="72bbk3jc" descr="/home/forge/chalkie-production-workers-1/releases/78652156/backend/storage/app/render-specs/a9e7d114-19f7-4562-8d71-1a312a82cad4/img_c3edebcb1d61d026e723b50909171951.jpg"/>
          <p:cNvPicPr>
            <a:picLocks noChangeAspect="1"/>
          </p:cNvPicPr>
          <p:nvPr/>
        </p:nvPicPr>
        <p:blipFill>
          <a:blip r:embed="rId5"/>
          <a:stretch>
            <a:fillRect/>
          </a:stretch>
        </p:blipFill>
        <p:spPr>
          <a:xfrm>
            <a:off x="5212080" y="1051560"/>
            <a:ext cx="2034540" cy="1943100"/>
          </a:xfrm>
          <a:prstGeom prst="roundRect">
            <a:avLst>
              <a:gd name="adj" fmla="val 7059"/>
            </a:avLst>
          </a:prstGeom>
        </p:spPr>
      </p:pic>
      <p:sp>
        <p:nvSpPr>
          <p:cNvPr id="6" name="S8UAFD9v"/>
          <p:cNvSpPr/>
          <p:nvPr/>
        </p:nvSpPr>
        <p:spPr>
          <a:xfrm>
            <a:off x="4617720" y="3002518"/>
            <a:ext cx="4251960" cy="1405890"/>
          </a:xfrm>
          <a:prstGeom prst="rect">
            <a:avLst/>
          </a:prstGeom>
          <a:noFill/>
          <a:ln/>
        </p:spPr>
        <p:txBody>
          <a:bodyPr wrap="square" lIns="45720" tIns="45720" rIns="45720" bIns="45720" rtlCol="0" anchor="t"/>
          <a:lstStyle/>
          <a:p>
            <a:pPr marL="0" indent="0" algn="l">
              <a:lnSpc>
                <a:spcPts val="2700"/>
              </a:lnSpc>
              <a:spcBef>
                <a:spcPts val="450"/>
              </a:spcBef>
              <a:spcAft>
                <a:spcPts val="450"/>
              </a:spcAft>
              <a:buNone/>
            </a:pPr>
            <a:r>
              <a:rPr lang="en-US" sz="2250" b="1" dirty="0">
                <a:solidFill>
                  <a:srgbClr val="D90368"/>
                </a:solidFill>
                <a:latin typeface="Livvic" pitchFamily="34" charset="0"/>
                <a:ea typeface="Livvic" pitchFamily="34" charset="-122"/>
                <a:cs typeface="Livvic" pitchFamily="34" charset="-120"/>
              </a:rPr>
              <a:t>Mr O'Loughlin</a:t>
            </a:r>
            <a:endParaRPr lang="en-US" sz="2250" dirty="0"/>
          </a:p>
          <a:p>
            <a:pPr marL="0" indent="0" algn="l">
              <a:lnSpc>
                <a:spcPts val="2898"/>
              </a:lnSpc>
              <a:spcBef>
                <a:spcPts val="450"/>
              </a:spcBef>
              <a:spcAft>
                <a:spcPts val="450"/>
              </a:spcAft>
              <a:buNone/>
            </a:pPr>
            <a:r>
              <a:rPr lang="en-US" sz="2070" dirty="0">
                <a:solidFill>
                  <a:srgbClr val="040F0F"/>
                </a:solidFill>
                <a:latin typeface="Comic Neue" pitchFamily="34" charset="0"/>
                <a:ea typeface="Comic Neue" pitchFamily="34" charset="-122"/>
                <a:cs typeface="Comic Neue" pitchFamily="34" charset="-120"/>
              </a:rPr>
              <a:t>He is also our caretaker! He looks after our building and repairs things.</a:t>
            </a:r>
            <a:endParaRPr lang="en-US" sz="22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n1DEH2Bp"/>
          <p:cNvSpPr/>
          <p:nvPr/>
        </p:nvSpPr>
        <p:spPr>
          <a:xfrm>
            <a:off x="274320" y="190738"/>
            <a:ext cx="8595360" cy="708660"/>
          </a:xfrm>
          <a:prstGeom prst="rect">
            <a:avLst/>
          </a:prstGeom>
          <a:noFill/>
          <a:ln/>
        </p:spPr>
        <p:txBody>
          <a:bodyPr wrap="square" lIns="45720" tIns="45720" rIns="45720" bIns="45720" rtlCol="0" anchor="t"/>
          <a:lstStyle/>
          <a:p>
            <a:pPr marL="0" indent="0" algn="l">
              <a:lnSpc>
                <a:spcPts val="2700"/>
              </a:lnSpc>
              <a:spcBef>
                <a:spcPts val="450"/>
              </a:spcBef>
              <a:spcAft>
                <a:spcPts val="450"/>
              </a:spcAft>
              <a:buNone/>
            </a:pPr>
            <a:r>
              <a:rPr lang="en-US" sz="2250" b="1" dirty="0">
                <a:solidFill>
                  <a:srgbClr val="D90368"/>
                </a:solidFill>
                <a:latin typeface="Livvic" pitchFamily="34" charset="0"/>
                <a:ea typeface="Livvic" pitchFamily="34" charset="-122"/>
                <a:cs typeface="Livvic" pitchFamily="34" charset="-120"/>
              </a:rPr>
              <a:t>Adults at School Can Help Me</a:t>
            </a:r>
            <a:endParaRPr lang="en-US" sz="2250" dirty="0"/>
          </a:p>
        </p:txBody>
      </p:sp>
      <p:sp>
        <p:nvSpPr>
          <p:cNvPr id="3" name="z2ThO1sH"/>
          <p:cNvSpPr/>
          <p:nvPr/>
        </p:nvSpPr>
        <p:spPr>
          <a:xfrm>
            <a:off x="171450" y="925830"/>
            <a:ext cx="5166360" cy="3714750"/>
          </a:xfrm>
          <a:prstGeom prst="rect">
            <a:avLst/>
          </a:prstGeom>
          <a:noFill/>
          <a:ln/>
        </p:spPr>
        <p:txBody>
          <a:bodyPr wrap="square" lIns="45720" tIns="45720" rIns="45720" bIns="45720" rtlCol="0" anchor="t"/>
          <a:lstStyle/>
          <a:p>
            <a:pPr marL="0" indent="0" algn="l">
              <a:lnSpc>
                <a:spcPts val="3024"/>
              </a:lnSpc>
              <a:spcBef>
                <a:spcPts val="450"/>
              </a:spcBef>
              <a:spcAft>
                <a:spcPts val="450"/>
              </a:spcAft>
              <a:buNone/>
            </a:pPr>
            <a:r>
              <a:rPr lang="en-US" sz="2160" dirty="0">
                <a:solidFill>
                  <a:srgbClr val="040F0F"/>
                </a:solidFill>
                <a:latin typeface="Comic Neue" pitchFamily="34" charset="0"/>
                <a:ea typeface="Comic Neue" pitchFamily="34" charset="-122"/>
                <a:cs typeface="Comic Neue" pitchFamily="34" charset="-120"/>
              </a:rPr>
              <a:t>There are many adults at Crehana N.S.</a:t>
            </a:r>
            <a:endParaRPr lang="en-US" sz="2160" dirty="0"/>
          </a:p>
          <a:p>
            <a:pPr marL="0" indent="0" algn="l">
              <a:lnSpc>
                <a:spcPts val="3024"/>
              </a:lnSpc>
              <a:spcBef>
                <a:spcPts val="450"/>
              </a:spcBef>
              <a:spcAft>
                <a:spcPts val="450"/>
              </a:spcAft>
              <a:buNone/>
            </a:pPr>
            <a:r>
              <a:rPr lang="en-US" sz="2160" dirty="0">
                <a:solidFill>
                  <a:srgbClr val="040F0F"/>
                </a:solidFill>
                <a:latin typeface="Comic Neue" pitchFamily="34" charset="0"/>
                <a:ea typeface="Comic Neue" pitchFamily="34" charset="-122"/>
                <a:cs typeface="Comic Neue" pitchFamily="34" charset="-120"/>
              </a:rPr>
              <a:t>There are adults in school who can help me.</a:t>
            </a:r>
            <a:endParaRPr lang="en-US" sz="2160" dirty="0"/>
          </a:p>
          <a:p>
            <a:pPr marL="0" indent="0" algn="l">
              <a:lnSpc>
                <a:spcPts val="3024"/>
              </a:lnSpc>
              <a:spcBef>
                <a:spcPts val="450"/>
              </a:spcBef>
              <a:spcAft>
                <a:spcPts val="450"/>
              </a:spcAft>
              <a:buNone/>
            </a:pPr>
            <a:r>
              <a:rPr lang="en-US" sz="2160" dirty="0">
                <a:solidFill>
                  <a:srgbClr val="040F0F"/>
                </a:solidFill>
                <a:latin typeface="Comic Neue" pitchFamily="34" charset="0"/>
                <a:ea typeface="Comic Neue" pitchFamily="34" charset="-122"/>
                <a:cs typeface="Comic Neue" pitchFamily="34" charset="-120"/>
              </a:rPr>
              <a:t>I can talk to my teacher or another trusted adult if I have a question, need help or feel unsure about something.</a:t>
            </a:r>
            <a:endParaRPr lang="en-US" sz="2160" dirty="0"/>
          </a:p>
          <a:p>
            <a:pPr marL="0" indent="0" algn="l">
              <a:lnSpc>
                <a:spcPts val="3024"/>
              </a:lnSpc>
              <a:spcBef>
                <a:spcPts val="450"/>
              </a:spcBef>
              <a:spcAft>
                <a:spcPts val="450"/>
              </a:spcAft>
              <a:buNone/>
            </a:pPr>
            <a:r>
              <a:rPr lang="en-US" sz="2160" b="1" dirty="0">
                <a:solidFill>
                  <a:srgbClr val="040F0F"/>
                </a:solidFill>
                <a:latin typeface="Comic Neue" pitchFamily="34" charset="0"/>
                <a:ea typeface="Comic Neue" pitchFamily="34" charset="-122"/>
                <a:cs typeface="Comic Neue" pitchFamily="34" charset="-120"/>
              </a:rPr>
              <a:t>It is okay to ask for help.</a:t>
            </a:r>
            <a:endParaRPr lang="en-US" sz="2160" dirty="0"/>
          </a:p>
        </p:txBody>
      </p:sp>
      <p:pic>
        <p:nvPicPr>
          <p:cNvPr id="4" name="imghelp1" descr="/home/forge/chalkie-production-workers-1/releases/78652156/backend/storage/app/render-specs/a9e7d114-19f7-4562-8d71-1a312a82cad4/img_07ff2e4a2d15b4afc3942da225afc4f7.png"/>
          <p:cNvPicPr>
            <a:picLocks noChangeAspect="1"/>
          </p:cNvPicPr>
          <p:nvPr/>
        </p:nvPicPr>
        <p:blipFill>
          <a:blip r:embed="rId4"/>
          <a:stretch>
            <a:fillRect/>
          </a:stretch>
        </p:blipFill>
        <p:spPr>
          <a:xfrm>
            <a:off x="5337810" y="880110"/>
            <a:ext cx="3806190" cy="212598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P1D2Di7V"/>
          <p:cNvSpPr/>
          <p:nvPr/>
        </p:nvSpPr>
        <p:spPr>
          <a:xfrm>
            <a:off x="137160" y="225028"/>
            <a:ext cx="4937760" cy="1200150"/>
          </a:xfrm>
          <a:prstGeom prst="rect">
            <a:avLst/>
          </a:prstGeom>
          <a:noFill/>
          <a:ln/>
        </p:spPr>
        <p:txBody>
          <a:bodyPr wrap="square" lIns="45720" tIns="45720" rIns="45720" bIns="45720" rtlCol="0" anchor="t"/>
          <a:lstStyle/>
          <a:p>
            <a:pPr marL="0" indent="0" algn="l">
              <a:lnSpc>
                <a:spcPts val="2700"/>
              </a:lnSpc>
              <a:spcBef>
                <a:spcPts val="450"/>
              </a:spcBef>
              <a:spcAft>
                <a:spcPts val="450"/>
              </a:spcAft>
              <a:buNone/>
            </a:pPr>
            <a:r>
              <a:rPr lang="en-US" sz="2250" b="1" dirty="0">
                <a:solidFill>
                  <a:srgbClr val="D90368"/>
                </a:solidFill>
                <a:latin typeface="Livvic" pitchFamily="34" charset="0"/>
                <a:ea typeface="Livvic" pitchFamily="34" charset="-122"/>
                <a:cs typeface="Livvic" pitchFamily="34" charset="-120"/>
              </a:rPr>
              <a:t>Being Part of Crehana N.S.</a:t>
            </a:r>
            <a:endParaRPr lang="en-US" sz="2250" dirty="0"/>
          </a:p>
        </p:txBody>
      </p:sp>
      <p:sp>
        <p:nvSpPr>
          <p:cNvPr id="3" name="S2LsHpmJ"/>
          <p:cNvSpPr/>
          <p:nvPr/>
        </p:nvSpPr>
        <p:spPr>
          <a:xfrm>
            <a:off x="251460" y="182880"/>
            <a:ext cx="4937760" cy="3760470"/>
          </a:xfrm>
          <a:prstGeom prst="rect">
            <a:avLst/>
          </a:prstGeom>
          <a:noFill/>
          <a:ln/>
        </p:spPr>
        <p:txBody>
          <a:bodyPr wrap="square" lIns="45720" tIns="45720" rIns="45720" bIns="45720" rtlCol="0" anchor="t"/>
          <a:lstStyle/>
          <a:p>
            <a:pPr marL="0" indent="0" algn="l">
              <a:lnSpc>
                <a:spcPts val="3024"/>
              </a:lnSpc>
              <a:spcBef>
                <a:spcPts val="450"/>
              </a:spcBef>
              <a:spcAft>
                <a:spcPts val="450"/>
              </a:spcAft>
              <a:buNone/>
            </a:pPr>
            <a:r>
              <a:rPr lang="en-US" sz="2160" dirty="0">
                <a:solidFill>
                  <a:srgbClr val="040F0F"/>
                </a:solidFill>
                <a:latin typeface="Comic Neue" pitchFamily="34" charset="0"/>
                <a:ea typeface="Comic Neue" pitchFamily="34" charset="-122"/>
                <a:cs typeface="Comic Neue" pitchFamily="34" charset="-120"/>
              </a:rPr>
              <a:t> </a:t>
            </a:r>
            <a:endParaRPr lang="en-US" sz="2160" dirty="0"/>
          </a:p>
          <a:p>
            <a:pPr marL="0" indent="0" algn="l">
              <a:lnSpc>
                <a:spcPts val="3024"/>
              </a:lnSpc>
              <a:spcBef>
                <a:spcPts val="450"/>
              </a:spcBef>
              <a:spcAft>
                <a:spcPts val="450"/>
              </a:spcAft>
              <a:buNone/>
            </a:pPr>
            <a:r>
              <a:rPr lang="en-US" sz="2160" dirty="0">
                <a:solidFill>
                  <a:srgbClr val="040F0F"/>
                </a:solidFill>
                <a:latin typeface="Comic Neue" pitchFamily="34" charset="0"/>
                <a:ea typeface="Comic Neue" pitchFamily="34" charset="-122"/>
                <a:cs typeface="Comic Neue" pitchFamily="34" charset="-120"/>
              </a:rPr>
              <a:t>There are many different classrooms and many different adults in our school.</a:t>
            </a:r>
            <a:endParaRPr lang="en-US" sz="2160" dirty="0"/>
          </a:p>
          <a:p>
            <a:pPr marL="0" indent="0" algn="l">
              <a:lnSpc>
                <a:spcPts val="3024"/>
              </a:lnSpc>
              <a:spcBef>
                <a:spcPts val="450"/>
              </a:spcBef>
              <a:spcAft>
                <a:spcPts val="450"/>
              </a:spcAft>
              <a:buNone/>
            </a:pPr>
            <a:r>
              <a:rPr lang="en-US" sz="2160" dirty="0">
                <a:solidFill>
                  <a:srgbClr val="040F0F"/>
                </a:solidFill>
                <a:latin typeface="Comic Neue" pitchFamily="34" charset="0"/>
                <a:ea typeface="Comic Neue" pitchFamily="34" charset="-122"/>
                <a:cs typeface="Comic Neue" pitchFamily="34" charset="-120"/>
              </a:rPr>
              <a:t>Everyone has a part to play.</a:t>
            </a:r>
            <a:endParaRPr lang="en-US" sz="2160" dirty="0"/>
          </a:p>
          <a:p>
            <a:pPr marL="0" indent="0" algn="l">
              <a:lnSpc>
                <a:spcPts val="3024"/>
              </a:lnSpc>
              <a:spcBef>
                <a:spcPts val="450"/>
              </a:spcBef>
              <a:spcAft>
                <a:spcPts val="450"/>
              </a:spcAft>
              <a:buNone/>
            </a:pPr>
            <a:r>
              <a:rPr lang="en-US" sz="2160" dirty="0">
                <a:solidFill>
                  <a:srgbClr val="040F0F"/>
                </a:solidFill>
                <a:latin typeface="Comic Neue" pitchFamily="34" charset="0"/>
                <a:ea typeface="Comic Neue" pitchFamily="34" charset="-122"/>
                <a:cs typeface="Comic Neue" pitchFamily="34" charset="-120"/>
              </a:rPr>
              <a:t>I will have opportunities to </a:t>
            </a:r>
            <a:r>
              <a:rPr lang="en-US" sz="2160" b="1" dirty="0">
                <a:solidFill>
                  <a:srgbClr val="040F0F"/>
                </a:solidFill>
                <a:latin typeface="Comic Neue" pitchFamily="34" charset="0"/>
                <a:ea typeface="Comic Neue" pitchFamily="34" charset="-122"/>
                <a:cs typeface="Comic Neue" pitchFamily="34" charset="-120"/>
              </a:rPr>
              <a:t>learn, play, create, explore and make friends</a:t>
            </a:r>
            <a:r>
              <a:rPr lang="en-US" sz="2160" dirty="0">
                <a:solidFill>
                  <a:srgbClr val="040F0F"/>
                </a:solidFill>
                <a:latin typeface="Comic Neue" pitchFamily="34" charset="0"/>
                <a:ea typeface="Comic Neue" pitchFamily="34" charset="-122"/>
                <a:cs typeface="Comic Neue" pitchFamily="34" charset="-120"/>
              </a:rPr>
              <a:t>.</a:t>
            </a:r>
            <a:endParaRPr lang="en-US" sz="2160" dirty="0"/>
          </a:p>
          <a:p>
            <a:pPr marL="0" indent="0" algn="l">
              <a:lnSpc>
                <a:spcPts val="3024"/>
              </a:lnSpc>
              <a:spcBef>
                <a:spcPts val="450"/>
              </a:spcBef>
              <a:spcAft>
                <a:spcPts val="450"/>
              </a:spcAft>
              <a:buNone/>
            </a:pPr>
            <a:r>
              <a:rPr lang="en-US" sz="2160" dirty="0">
                <a:solidFill>
                  <a:srgbClr val="040F0F"/>
                </a:solidFill>
                <a:latin typeface="Comic Neue" pitchFamily="34" charset="0"/>
                <a:ea typeface="Comic Neue" pitchFamily="34" charset="-122"/>
                <a:cs typeface="Comic Neue" pitchFamily="34" charset="-120"/>
              </a:rPr>
              <a:t>I can take time to become familiar with my new surroundings and the adults in my school.</a:t>
            </a:r>
            <a:endParaRPr lang="en-US" sz="2160" dirty="0"/>
          </a:p>
          <a:p>
            <a:pPr marL="0" indent="0" algn="l">
              <a:lnSpc>
                <a:spcPts val="3024"/>
              </a:lnSpc>
              <a:spcBef>
                <a:spcPts val="450"/>
              </a:spcBef>
              <a:spcAft>
                <a:spcPts val="450"/>
              </a:spcAft>
              <a:buNone/>
            </a:pPr>
            <a:r>
              <a:rPr lang="en-US" sz="2160" b="1" dirty="0">
                <a:solidFill>
                  <a:srgbClr val="040F0F"/>
                </a:solidFill>
                <a:latin typeface="Comic Neue" pitchFamily="34" charset="0"/>
                <a:ea typeface="Comic Neue" pitchFamily="34" charset="-122"/>
                <a:cs typeface="Comic Neue" pitchFamily="34" charset="-120"/>
              </a:rPr>
              <a:t>I am becoming part of the Crehana National School community.</a:t>
            </a:r>
            <a:endParaRPr lang="en-US" sz="2160" dirty="0"/>
          </a:p>
        </p:txBody>
      </p:sp>
      <p:pic>
        <p:nvPicPr>
          <p:cNvPr id="4" name="mxax2v7t" descr="/home/forge/chalkie-production-workers-1/releases/78652156/backend/storage/app/render-specs/a9e7d114-19f7-4562-8d71-1a312a82cad4/img_b41d0c8d355724d47e459e9bd832c95d.jpg"/>
          <p:cNvPicPr>
            <a:picLocks noChangeAspect="1"/>
          </p:cNvPicPr>
          <p:nvPr/>
        </p:nvPicPr>
        <p:blipFill>
          <a:blip r:embed="rId4"/>
          <a:stretch>
            <a:fillRect/>
          </a:stretch>
        </p:blipFill>
        <p:spPr>
          <a:xfrm>
            <a:off x="5486400" y="0"/>
            <a:ext cx="3657600" cy="51435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795</Words>
  <Application>Microsoft Office PowerPoint</Application>
  <PresentationFormat>On-screen Show (16:9)</PresentationFormat>
  <Paragraphs>106</Paragraphs>
  <Slides>19</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Comic Neue</vt:lpstr>
      <vt:lpstr>Livvic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SCHOOL STORY</dc:title>
  <dc:subject>PptxGenJS Presentation</dc:subject>
  <dc:creator>PptxGenJS</dc:creator>
  <cp:lastModifiedBy>claire walsh</cp:lastModifiedBy>
  <cp:revision>1</cp:revision>
  <dcterms:created xsi:type="dcterms:W3CDTF">2026-09-27T18:49:05Z</dcterms:created>
  <dcterms:modified xsi:type="dcterms:W3CDTF">2026-09-27T18:49:30Z</dcterms:modified>
</cp:coreProperties>
</file>